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24"/>
  </p:notesMasterIdLst>
  <p:sldIdLst>
    <p:sldId id="256" r:id="rId3"/>
    <p:sldId id="257" r:id="rId4"/>
    <p:sldId id="258" r:id="rId5"/>
    <p:sldId id="259" r:id="rId6"/>
    <p:sldId id="260" r:id="rId7"/>
    <p:sldId id="262" r:id="rId8"/>
    <p:sldId id="263" r:id="rId9"/>
    <p:sldId id="267" r:id="rId10"/>
    <p:sldId id="268" r:id="rId11"/>
    <p:sldId id="269" r:id="rId12"/>
    <p:sldId id="270" r:id="rId13"/>
    <p:sldId id="271" r:id="rId14"/>
    <p:sldId id="272" r:id="rId15"/>
    <p:sldId id="273" r:id="rId16"/>
    <p:sldId id="279" r:id="rId17"/>
    <p:sldId id="285" r:id="rId18"/>
    <p:sldId id="286" r:id="rId19"/>
    <p:sldId id="274" r:id="rId20"/>
    <p:sldId id="275" r:id="rId21"/>
    <p:sldId id="283" r:id="rId22"/>
    <p:sldId id="284"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9" d="100"/>
          <a:sy n="129" d="100"/>
        </p:scale>
        <p:origin x="-920"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3002117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09bdb94d5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309bdb94d5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rgbClr val="4D4D4D"/>
                </a:solidFill>
                <a:latin typeface="Roboto"/>
                <a:ea typeface="Roboto"/>
                <a:cs typeface="Roboto"/>
                <a:sym typeface="Roboto"/>
              </a:rPr>
              <a:t>"I would like to acknowledge the Wurundjeri people of the Kulin nation who are the traditional custodians of the land on which Melbourne campus stands.</a:t>
            </a:r>
            <a:endParaRPr sz="1500">
              <a:solidFill>
                <a:srgbClr val="4D4D4D"/>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500">
                <a:solidFill>
                  <a:srgbClr val="4D4D4D"/>
                </a:solidFill>
                <a:latin typeface="Roboto"/>
                <a:ea typeface="Roboto"/>
                <a:cs typeface="Roboto"/>
                <a:sym typeface="Roboto"/>
              </a:rPr>
              <a:t>I would also like to pay respect to the Wurundjeri Elders, past and present, and extend this respect to Aboriginal and Torres Strait people from other communities who are here today ".</a:t>
            </a:r>
            <a:endParaRPr sz="1500">
              <a:solidFill>
                <a:srgbClr val="4D4D4D"/>
              </a:solidFill>
              <a:latin typeface="Roboto"/>
              <a:ea typeface="Roboto"/>
              <a:cs typeface="Roboto"/>
              <a:sym typeface="Roboto"/>
            </a:endParaRPr>
          </a:p>
          <a:p>
            <a:pPr marL="0" marR="0" lvl="0" indent="0" algn="l" rtl="0">
              <a:spcBef>
                <a:spcPts val="0"/>
              </a:spcBef>
              <a:spcAft>
                <a:spcPts val="0"/>
              </a:spcAft>
              <a:buClr>
                <a:schemeClr val="dk1"/>
              </a:buClr>
              <a:buFont typeface="Arial"/>
              <a:buNone/>
            </a:pPr>
            <a:endParaRPr sz="11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32d131c5c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32d131c5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32d135f6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32d135f6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461bc8e7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461bc8e7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32d135f6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32d135f6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32d131c5c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32d131c5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4795e34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4795e3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893b674e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893b674e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CSL provides funding for events, they extended their support for the next  Zendesk provides us space and drinks for some of our events, WEHI - occasional location for meetings and events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461bc8e7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4461bc8e7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461bc8e7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461bc8e7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32d131c5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32d131c5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32d131c5c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32d131c5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461bc8e7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461bc8e7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32d135f6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32d135f6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Alice Daish and Hannah Frick from the R-Ladies global team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32d131c5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32d131c5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32d131c5c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32d131c5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461bc8e7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461bc8e7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61bc8e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61bc8e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32d131c5c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32d131c5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p:nvPr/>
        </p:nvSpPr>
        <p:spPr>
          <a:xfrm>
            <a:off x="655200" y="2856150"/>
            <a:ext cx="54300" cy="1191900"/>
          </a:xfrm>
          <a:prstGeom prst="rect">
            <a:avLst/>
          </a:prstGeom>
          <a:solidFill>
            <a:srgbClr val="5624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88398A"/>
              </a:solidFill>
              <a:latin typeface="Arial"/>
              <a:ea typeface="Arial"/>
              <a:cs typeface="Arial"/>
              <a:sym typeface="Arial"/>
            </a:endParaRPr>
          </a:p>
        </p:txBody>
      </p:sp>
      <p:sp>
        <p:nvSpPr>
          <p:cNvPr id="56" name="Google Shape;56;p14"/>
          <p:cNvSpPr txBox="1">
            <a:spLocks noGrp="1"/>
          </p:cNvSpPr>
          <p:nvPr>
            <p:ph type="ctrTitle"/>
          </p:nvPr>
        </p:nvSpPr>
        <p:spPr>
          <a:xfrm>
            <a:off x="762000" y="2851325"/>
            <a:ext cx="5412300" cy="11598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88398A"/>
              </a:buClr>
              <a:buSzPts val="1400"/>
              <a:buFont typeface="Helvetica Neue"/>
              <a:buNone/>
              <a:defRPr sz="4800" b="1" i="0" u="none" strike="noStrike" cap="none">
                <a:solidFill>
                  <a:srgbClr val="88398A"/>
                </a:solidFill>
                <a:latin typeface="Helvetica Neue"/>
                <a:ea typeface="Helvetica Neue"/>
                <a:cs typeface="Helvetica Neue"/>
                <a:sym typeface="Helvetica Neue"/>
              </a:defRPr>
            </a:lvl1pPr>
            <a:lvl2pPr lvl="1" indent="0" rtl="0">
              <a:spcBef>
                <a:spcPts val="0"/>
              </a:spcBef>
              <a:spcAft>
                <a:spcPts val="0"/>
              </a:spcAft>
              <a:buClr>
                <a:srgbClr val="88398A"/>
              </a:buClr>
              <a:buSzPts val="1400"/>
              <a:buFont typeface="Titillium Web"/>
              <a:buNone/>
              <a:defRPr sz="4800" b="1">
                <a:solidFill>
                  <a:srgbClr val="88398A"/>
                </a:solidFill>
                <a:latin typeface="Titillium Web"/>
                <a:ea typeface="Titillium Web"/>
                <a:cs typeface="Titillium Web"/>
                <a:sym typeface="Titillium Web"/>
              </a:defRPr>
            </a:lvl2pPr>
            <a:lvl3pPr lvl="2" indent="0" rtl="0">
              <a:spcBef>
                <a:spcPts val="0"/>
              </a:spcBef>
              <a:spcAft>
                <a:spcPts val="0"/>
              </a:spcAft>
              <a:buClr>
                <a:srgbClr val="88398A"/>
              </a:buClr>
              <a:buSzPts val="1400"/>
              <a:buFont typeface="Titillium Web"/>
              <a:buNone/>
              <a:defRPr sz="4800" b="1">
                <a:solidFill>
                  <a:srgbClr val="88398A"/>
                </a:solidFill>
                <a:latin typeface="Titillium Web"/>
                <a:ea typeface="Titillium Web"/>
                <a:cs typeface="Titillium Web"/>
                <a:sym typeface="Titillium Web"/>
              </a:defRPr>
            </a:lvl3pPr>
            <a:lvl4pPr lvl="3" indent="0" rtl="0">
              <a:spcBef>
                <a:spcPts val="0"/>
              </a:spcBef>
              <a:spcAft>
                <a:spcPts val="0"/>
              </a:spcAft>
              <a:buClr>
                <a:srgbClr val="88398A"/>
              </a:buClr>
              <a:buSzPts val="1400"/>
              <a:buFont typeface="Titillium Web"/>
              <a:buNone/>
              <a:defRPr sz="4800" b="1">
                <a:solidFill>
                  <a:srgbClr val="88398A"/>
                </a:solidFill>
                <a:latin typeface="Titillium Web"/>
                <a:ea typeface="Titillium Web"/>
                <a:cs typeface="Titillium Web"/>
                <a:sym typeface="Titillium Web"/>
              </a:defRPr>
            </a:lvl4pPr>
            <a:lvl5pPr lvl="4" indent="0" rtl="0">
              <a:spcBef>
                <a:spcPts val="0"/>
              </a:spcBef>
              <a:spcAft>
                <a:spcPts val="0"/>
              </a:spcAft>
              <a:buClr>
                <a:srgbClr val="88398A"/>
              </a:buClr>
              <a:buSzPts val="1400"/>
              <a:buFont typeface="Titillium Web"/>
              <a:buNone/>
              <a:defRPr sz="4800" b="1">
                <a:solidFill>
                  <a:srgbClr val="88398A"/>
                </a:solidFill>
                <a:latin typeface="Titillium Web"/>
                <a:ea typeface="Titillium Web"/>
                <a:cs typeface="Titillium Web"/>
                <a:sym typeface="Titillium Web"/>
              </a:defRPr>
            </a:lvl5pPr>
            <a:lvl6pPr lvl="5" indent="0" rtl="0">
              <a:spcBef>
                <a:spcPts val="0"/>
              </a:spcBef>
              <a:spcAft>
                <a:spcPts val="0"/>
              </a:spcAft>
              <a:buClr>
                <a:srgbClr val="88398A"/>
              </a:buClr>
              <a:buSzPts val="1400"/>
              <a:buFont typeface="Titillium Web"/>
              <a:buNone/>
              <a:defRPr sz="4800" b="1">
                <a:solidFill>
                  <a:srgbClr val="88398A"/>
                </a:solidFill>
                <a:latin typeface="Titillium Web"/>
                <a:ea typeface="Titillium Web"/>
                <a:cs typeface="Titillium Web"/>
                <a:sym typeface="Titillium Web"/>
              </a:defRPr>
            </a:lvl6pPr>
            <a:lvl7pPr lvl="6" indent="0" rtl="0">
              <a:spcBef>
                <a:spcPts val="0"/>
              </a:spcBef>
              <a:spcAft>
                <a:spcPts val="0"/>
              </a:spcAft>
              <a:buClr>
                <a:srgbClr val="88398A"/>
              </a:buClr>
              <a:buSzPts val="1400"/>
              <a:buFont typeface="Titillium Web"/>
              <a:buNone/>
              <a:defRPr sz="4800" b="1">
                <a:solidFill>
                  <a:srgbClr val="88398A"/>
                </a:solidFill>
                <a:latin typeface="Titillium Web"/>
                <a:ea typeface="Titillium Web"/>
                <a:cs typeface="Titillium Web"/>
                <a:sym typeface="Titillium Web"/>
              </a:defRPr>
            </a:lvl7pPr>
            <a:lvl8pPr lvl="7" indent="0" rtl="0">
              <a:spcBef>
                <a:spcPts val="0"/>
              </a:spcBef>
              <a:spcAft>
                <a:spcPts val="0"/>
              </a:spcAft>
              <a:buClr>
                <a:srgbClr val="88398A"/>
              </a:buClr>
              <a:buSzPts val="1400"/>
              <a:buFont typeface="Titillium Web"/>
              <a:buNone/>
              <a:defRPr sz="4800" b="1">
                <a:solidFill>
                  <a:srgbClr val="88398A"/>
                </a:solidFill>
                <a:latin typeface="Titillium Web"/>
                <a:ea typeface="Titillium Web"/>
                <a:cs typeface="Titillium Web"/>
                <a:sym typeface="Titillium Web"/>
              </a:defRPr>
            </a:lvl8pPr>
            <a:lvl9pPr lvl="8" indent="0" rtl="0">
              <a:spcBef>
                <a:spcPts val="0"/>
              </a:spcBef>
              <a:spcAft>
                <a:spcPts val="0"/>
              </a:spcAft>
              <a:buClr>
                <a:srgbClr val="88398A"/>
              </a:buClr>
              <a:buSzPts val="1400"/>
              <a:buFont typeface="Titillium Web"/>
              <a:buNone/>
              <a:defRPr sz="4800" b="1">
                <a:solidFill>
                  <a:srgbClr val="88398A"/>
                </a:solidFill>
                <a:latin typeface="Titillium Web"/>
                <a:ea typeface="Titillium Web"/>
                <a:cs typeface="Titillium Web"/>
                <a:sym typeface="Titillium Web"/>
              </a:defRPr>
            </a:lvl9pPr>
          </a:lstStyle>
          <a:p>
            <a:endParaRPr/>
          </a:p>
        </p:txBody>
      </p:sp>
      <p:sp>
        <p:nvSpPr>
          <p:cNvPr id="57" name="Google Shape;57;p14"/>
          <p:cNvSpPr/>
          <p:nvPr/>
        </p:nvSpPr>
        <p:spPr>
          <a:xfrm rot="5400000">
            <a:off x="4542250" y="-4548775"/>
            <a:ext cx="60900" cy="9145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58" name="Google Shape;58;p14"/>
          <p:cNvPicPr preferRelativeResize="0"/>
          <p:nvPr/>
        </p:nvPicPr>
        <p:blipFill>
          <a:blip r:embed="rId2">
            <a:alphaModFix/>
          </a:blip>
          <a:stretch>
            <a:fillRect/>
          </a:stretch>
        </p:blipFill>
        <p:spPr>
          <a:xfrm>
            <a:off x="7362450" y="197775"/>
            <a:ext cx="1502400" cy="1680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92025" y="422500"/>
            <a:ext cx="3226800" cy="857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181818"/>
              </a:buClr>
              <a:buSzPts val="1400"/>
              <a:buFont typeface="Helvetica Neue"/>
              <a:buNone/>
              <a:defRPr sz="2600" b="1" i="0" u="none" strike="noStrike" cap="none">
                <a:solidFill>
                  <a:srgbClr val="181818"/>
                </a:solidFill>
                <a:latin typeface="Helvetica Neue"/>
                <a:ea typeface="Helvetica Neue"/>
                <a:cs typeface="Helvetica Neue"/>
                <a:sym typeface="Helvetica Neue"/>
              </a:defRPr>
            </a:lvl1pPr>
            <a:lvl2pPr lvl="1" indent="0" rtl="0">
              <a:spcBef>
                <a:spcPts val="0"/>
              </a:spcBef>
              <a:spcAft>
                <a:spcPts val="0"/>
              </a:spcAft>
              <a:buSzPts val="1400"/>
              <a:buFont typeface="Titillium Web"/>
              <a:buNone/>
              <a:defRPr sz="2600" b="1">
                <a:latin typeface="Titillium Web"/>
                <a:ea typeface="Titillium Web"/>
                <a:cs typeface="Titillium Web"/>
                <a:sym typeface="Titillium Web"/>
              </a:defRPr>
            </a:lvl2pPr>
            <a:lvl3pPr lvl="2" indent="0" rtl="0">
              <a:spcBef>
                <a:spcPts val="0"/>
              </a:spcBef>
              <a:spcAft>
                <a:spcPts val="0"/>
              </a:spcAft>
              <a:buSzPts val="1400"/>
              <a:buFont typeface="Titillium Web"/>
              <a:buNone/>
              <a:defRPr sz="2600" b="1">
                <a:latin typeface="Titillium Web"/>
                <a:ea typeface="Titillium Web"/>
                <a:cs typeface="Titillium Web"/>
                <a:sym typeface="Titillium Web"/>
              </a:defRPr>
            </a:lvl3pPr>
            <a:lvl4pPr lvl="3" indent="0" rtl="0">
              <a:spcBef>
                <a:spcPts val="0"/>
              </a:spcBef>
              <a:spcAft>
                <a:spcPts val="0"/>
              </a:spcAft>
              <a:buSzPts val="1400"/>
              <a:buFont typeface="Titillium Web"/>
              <a:buNone/>
              <a:defRPr sz="2600" b="1">
                <a:latin typeface="Titillium Web"/>
                <a:ea typeface="Titillium Web"/>
                <a:cs typeface="Titillium Web"/>
                <a:sym typeface="Titillium Web"/>
              </a:defRPr>
            </a:lvl4pPr>
            <a:lvl5pPr lvl="4" indent="0" rtl="0">
              <a:spcBef>
                <a:spcPts val="0"/>
              </a:spcBef>
              <a:spcAft>
                <a:spcPts val="0"/>
              </a:spcAft>
              <a:buSzPts val="1400"/>
              <a:buFont typeface="Titillium Web"/>
              <a:buNone/>
              <a:defRPr sz="2600" b="1">
                <a:latin typeface="Titillium Web"/>
                <a:ea typeface="Titillium Web"/>
                <a:cs typeface="Titillium Web"/>
                <a:sym typeface="Titillium Web"/>
              </a:defRPr>
            </a:lvl5pPr>
            <a:lvl6pPr lvl="5" indent="0" rtl="0">
              <a:spcBef>
                <a:spcPts val="0"/>
              </a:spcBef>
              <a:spcAft>
                <a:spcPts val="0"/>
              </a:spcAft>
              <a:buSzPts val="1400"/>
              <a:buFont typeface="Titillium Web"/>
              <a:buNone/>
              <a:defRPr sz="2600" b="1">
                <a:latin typeface="Titillium Web"/>
                <a:ea typeface="Titillium Web"/>
                <a:cs typeface="Titillium Web"/>
                <a:sym typeface="Titillium Web"/>
              </a:defRPr>
            </a:lvl6pPr>
            <a:lvl7pPr lvl="6" indent="0" rtl="0">
              <a:spcBef>
                <a:spcPts val="0"/>
              </a:spcBef>
              <a:spcAft>
                <a:spcPts val="0"/>
              </a:spcAft>
              <a:buSzPts val="1400"/>
              <a:buFont typeface="Titillium Web"/>
              <a:buNone/>
              <a:defRPr sz="2600" b="1">
                <a:latin typeface="Titillium Web"/>
                <a:ea typeface="Titillium Web"/>
                <a:cs typeface="Titillium Web"/>
                <a:sym typeface="Titillium Web"/>
              </a:defRPr>
            </a:lvl7pPr>
            <a:lvl8pPr lvl="7" indent="0" rtl="0">
              <a:spcBef>
                <a:spcPts val="0"/>
              </a:spcBef>
              <a:spcAft>
                <a:spcPts val="0"/>
              </a:spcAft>
              <a:buSzPts val="1400"/>
              <a:buFont typeface="Titillium Web"/>
              <a:buNone/>
              <a:defRPr sz="2600" b="1">
                <a:latin typeface="Titillium Web"/>
                <a:ea typeface="Titillium Web"/>
                <a:cs typeface="Titillium Web"/>
                <a:sym typeface="Titillium Web"/>
              </a:defRPr>
            </a:lvl8pPr>
            <a:lvl9pPr lvl="8" indent="0" rtl="0">
              <a:spcBef>
                <a:spcPts val="0"/>
              </a:spcBef>
              <a:spcAft>
                <a:spcPts val="0"/>
              </a:spcAft>
              <a:buSzPts val="1400"/>
              <a:buFont typeface="Titillium Web"/>
              <a:buNone/>
              <a:defRPr sz="2600" b="1">
                <a:latin typeface="Titillium Web"/>
                <a:ea typeface="Titillium Web"/>
                <a:cs typeface="Titillium Web"/>
                <a:sym typeface="Titillium Web"/>
              </a:defRPr>
            </a:lvl9pPr>
          </a:lstStyle>
          <a:p>
            <a:endParaRPr/>
          </a:p>
        </p:txBody>
      </p:sp>
      <p:sp>
        <p:nvSpPr>
          <p:cNvPr id="61" name="Google Shape;61;p15"/>
          <p:cNvSpPr txBox="1">
            <a:spLocks noGrp="1"/>
          </p:cNvSpPr>
          <p:nvPr>
            <p:ph type="body" idx="1"/>
          </p:nvPr>
        </p:nvSpPr>
        <p:spPr>
          <a:xfrm>
            <a:off x="692025" y="1584700"/>
            <a:ext cx="3407100" cy="32190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1pPr>
            <a:lvl2pPr marL="914400" marR="0" lvl="1"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2pPr>
            <a:lvl3pPr marL="1371600" marR="0" lvl="2"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3pPr>
            <a:lvl4pPr marL="1828800" marR="0" lvl="3"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4pPr>
            <a:lvl5pPr marL="2286000" marR="0" lvl="4"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5pPr>
            <a:lvl6pPr marL="2743200" marR="0" lvl="5"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6pPr>
            <a:lvl7pPr marL="3200400" marR="0" lvl="6"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7pPr>
            <a:lvl8pPr marL="3657600" marR="0" lvl="7"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8pPr>
            <a:lvl9pPr marL="4114800" marR="0" lvl="8"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endParaRPr/>
          </a:p>
        </p:txBody>
      </p:sp>
      <p:sp>
        <p:nvSpPr>
          <p:cNvPr id="62" name="Google Shape;62;p15"/>
          <p:cNvSpPr txBox="1">
            <a:spLocks noGrp="1"/>
          </p:cNvSpPr>
          <p:nvPr>
            <p:ph type="body" idx="2"/>
          </p:nvPr>
        </p:nvSpPr>
        <p:spPr>
          <a:xfrm>
            <a:off x="4244900" y="1584700"/>
            <a:ext cx="3407100" cy="32190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1pPr>
            <a:lvl2pPr marL="914400" marR="0" lvl="1"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2pPr>
            <a:lvl3pPr marL="1371600" marR="0" lvl="2"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3pPr>
            <a:lvl4pPr marL="1828800" marR="0" lvl="3"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4pPr>
            <a:lvl5pPr marL="2286000" marR="0" lvl="4"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5pPr>
            <a:lvl6pPr marL="2743200" marR="0" lvl="5"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6pPr>
            <a:lvl7pPr marL="3200400" marR="0" lvl="6"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7pPr>
            <a:lvl8pPr marL="3657600" marR="0" lvl="7"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8pPr>
            <a:lvl9pPr marL="4114800" marR="0" lvl="8"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endParaRPr/>
          </a:p>
        </p:txBody>
      </p:sp>
      <p:sp>
        <p:nvSpPr>
          <p:cNvPr id="63" name="Google Shape;63;p15"/>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4" name="Google Shape;64;p15"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color">
  <p:cSld name="Blank color">
    <p:spTree>
      <p:nvGrpSpPr>
        <p:cNvPr id="1" name="Shape 65"/>
        <p:cNvGrpSpPr/>
        <p:nvPr/>
      </p:nvGrpSpPr>
      <p:grpSpPr>
        <a:xfrm>
          <a:off x="0" y="0"/>
          <a:ext cx="0" cy="0"/>
          <a:chOff x="0" y="0"/>
          <a:chExt cx="0" cy="0"/>
        </a:xfrm>
      </p:grpSpPr>
      <p:sp>
        <p:nvSpPr>
          <p:cNvPr id="66" name="Google Shape;66;p16"/>
          <p:cNvSpPr/>
          <p:nvPr/>
        </p:nvSpPr>
        <p:spPr>
          <a:xfrm rot="5400000">
            <a:off x="4542250" y="-4548775"/>
            <a:ext cx="60900" cy="9145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67" name="Google Shape;67;p16" descr="download (1).png"/>
          <p:cNvPicPr preferRelativeResize="0"/>
          <p:nvPr/>
        </p:nvPicPr>
        <p:blipFill rotWithShape="1">
          <a:blip r:embed="rId2">
            <a:alphaModFix/>
          </a:blip>
          <a:srcRect/>
          <a:stretch/>
        </p:blipFill>
        <p:spPr>
          <a:xfrm>
            <a:off x="7929425" y="186325"/>
            <a:ext cx="951900" cy="951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68"/>
        <p:cNvGrpSpPr/>
        <p:nvPr/>
      </p:nvGrpSpPr>
      <p:grpSpPr>
        <a:xfrm>
          <a:off x="0" y="0"/>
          <a:ext cx="0" cy="0"/>
          <a:chOff x="0" y="0"/>
          <a:chExt cx="0" cy="0"/>
        </a:xfrm>
      </p:grpSpPr>
      <p:sp>
        <p:nvSpPr>
          <p:cNvPr id="69" name="Google Shape;69;p17"/>
          <p:cNvSpPr/>
          <p:nvPr/>
        </p:nvSpPr>
        <p:spPr>
          <a:xfrm>
            <a:off x="655200" y="1417200"/>
            <a:ext cx="54300" cy="1363200"/>
          </a:xfrm>
          <a:prstGeom prst="rect">
            <a:avLst/>
          </a:prstGeom>
          <a:solidFill>
            <a:srgbClr val="5624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88398A"/>
              </a:solidFill>
              <a:latin typeface="Arial"/>
              <a:ea typeface="Arial"/>
              <a:cs typeface="Arial"/>
              <a:sym typeface="Arial"/>
            </a:endParaRPr>
          </a:p>
        </p:txBody>
      </p:sp>
      <p:sp>
        <p:nvSpPr>
          <p:cNvPr id="70" name="Google Shape;70;p17"/>
          <p:cNvSpPr txBox="1">
            <a:spLocks noGrp="1"/>
          </p:cNvSpPr>
          <p:nvPr>
            <p:ph type="ctrTitle"/>
          </p:nvPr>
        </p:nvSpPr>
        <p:spPr>
          <a:xfrm>
            <a:off x="902550" y="1214425"/>
            <a:ext cx="4638300" cy="11598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398A"/>
              </a:buClr>
              <a:buSzPts val="1400"/>
              <a:buFont typeface="Helvetica Neue"/>
              <a:buNone/>
              <a:defRPr sz="3600" b="1" i="0" u="none" strike="noStrike" cap="none">
                <a:solidFill>
                  <a:srgbClr val="88398A"/>
                </a:solidFill>
                <a:latin typeface="Helvetica Neue"/>
                <a:ea typeface="Helvetica Neue"/>
                <a:cs typeface="Helvetica Neue"/>
                <a:sym typeface="Helvetica Neue"/>
              </a:defRPr>
            </a:lvl1pPr>
            <a:lvl2pPr lvl="1" indent="0" rtl="0">
              <a:spcBef>
                <a:spcPts val="0"/>
              </a:spcBef>
              <a:spcAft>
                <a:spcPts val="0"/>
              </a:spcAft>
              <a:buClr>
                <a:srgbClr val="88398A"/>
              </a:buClr>
              <a:buSzPts val="1400"/>
              <a:buFont typeface="Titillium Web"/>
              <a:buNone/>
              <a:defRPr sz="3600" b="1">
                <a:solidFill>
                  <a:srgbClr val="88398A"/>
                </a:solidFill>
                <a:latin typeface="Titillium Web"/>
                <a:ea typeface="Titillium Web"/>
                <a:cs typeface="Titillium Web"/>
                <a:sym typeface="Titillium Web"/>
              </a:defRPr>
            </a:lvl2pPr>
            <a:lvl3pPr lvl="2" indent="0" rtl="0">
              <a:spcBef>
                <a:spcPts val="0"/>
              </a:spcBef>
              <a:spcAft>
                <a:spcPts val="0"/>
              </a:spcAft>
              <a:buClr>
                <a:srgbClr val="88398A"/>
              </a:buClr>
              <a:buSzPts val="1400"/>
              <a:buFont typeface="Titillium Web"/>
              <a:buNone/>
              <a:defRPr sz="3600" b="1">
                <a:solidFill>
                  <a:srgbClr val="88398A"/>
                </a:solidFill>
                <a:latin typeface="Titillium Web"/>
                <a:ea typeface="Titillium Web"/>
                <a:cs typeface="Titillium Web"/>
                <a:sym typeface="Titillium Web"/>
              </a:defRPr>
            </a:lvl3pPr>
            <a:lvl4pPr lvl="3" indent="0" rtl="0">
              <a:spcBef>
                <a:spcPts val="0"/>
              </a:spcBef>
              <a:spcAft>
                <a:spcPts val="0"/>
              </a:spcAft>
              <a:buClr>
                <a:srgbClr val="88398A"/>
              </a:buClr>
              <a:buSzPts val="1400"/>
              <a:buFont typeface="Titillium Web"/>
              <a:buNone/>
              <a:defRPr sz="3600" b="1">
                <a:solidFill>
                  <a:srgbClr val="88398A"/>
                </a:solidFill>
                <a:latin typeface="Titillium Web"/>
                <a:ea typeface="Titillium Web"/>
                <a:cs typeface="Titillium Web"/>
                <a:sym typeface="Titillium Web"/>
              </a:defRPr>
            </a:lvl4pPr>
            <a:lvl5pPr lvl="4" indent="0" rtl="0">
              <a:spcBef>
                <a:spcPts val="0"/>
              </a:spcBef>
              <a:spcAft>
                <a:spcPts val="0"/>
              </a:spcAft>
              <a:buClr>
                <a:srgbClr val="88398A"/>
              </a:buClr>
              <a:buSzPts val="1400"/>
              <a:buFont typeface="Titillium Web"/>
              <a:buNone/>
              <a:defRPr sz="3600" b="1">
                <a:solidFill>
                  <a:srgbClr val="88398A"/>
                </a:solidFill>
                <a:latin typeface="Titillium Web"/>
                <a:ea typeface="Titillium Web"/>
                <a:cs typeface="Titillium Web"/>
                <a:sym typeface="Titillium Web"/>
              </a:defRPr>
            </a:lvl5pPr>
            <a:lvl6pPr lvl="5" indent="0" rtl="0">
              <a:spcBef>
                <a:spcPts val="0"/>
              </a:spcBef>
              <a:spcAft>
                <a:spcPts val="0"/>
              </a:spcAft>
              <a:buClr>
                <a:srgbClr val="88398A"/>
              </a:buClr>
              <a:buSzPts val="1400"/>
              <a:buFont typeface="Titillium Web"/>
              <a:buNone/>
              <a:defRPr sz="3600" b="1">
                <a:solidFill>
                  <a:srgbClr val="88398A"/>
                </a:solidFill>
                <a:latin typeface="Titillium Web"/>
                <a:ea typeface="Titillium Web"/>
                <a:cs typeface="Titillium Web"/>
                <a:sym typeface="Titillium Web"/>
              </a:defRPr>
            </a:lvl6pPr>
            <a:lvl7pPr lvl="6" indent="0" rtl="0">
              <a:spcBef>
                <a:spcPts val="0"/>
              </a:spcBef>
              <a:spcAft>
                <a:spcPts val="0"/>
              </a:spcAft>
              <a:buClr>
                <a:srgbClr val="88398A"/>
              </a:buClr>
              <a:buSzPts val="1400"/>
              <a:buFont typeface="Titillium Web"/>
              <a:buNone/>
              <a:defRPr sz="3600" b="1">
                <a:solidFill>
                  <a:srgbClr val="88398A"/>
                </a:solidFill>
                <a:latin typeface="Titillium Web"/>
                <a:ea typeface="Titillium Web"/>
                <a:cs typeface="Titillium Web"/>
                <a:sym typeface="Titillium Web"/>
              </a:defRPr>
            </a:lvl7pPr>
            <a:lvl8pPr lvl="7" indent="0" rtl="0">
              <a:spcBef>
                <a:spcPts val="0"/>
              </a:spcBef>
              <a:spcAft>
                <a:spcPts val="0"/>
              </a:spcAft>
              <a:buClr>
                <a:srgbClr val="88398A"/>
              </a:buClr>
              <a:buSzPts val="1400"/>
              <a:buFont typeface="Titillium Web"/>
              <a:buNone/>
              <a:defRPr sz="3600" b="1">
                <a:solidFill>
                  <a:srgbClr val="88398A"/>
                </a:solidFill>
                <a:latin typeface="Titillium Web"/>
                <a:ea typeface="Titillium Web"/>
                <a:cs typeface="Titillium Web"/>
                <a:sym typeface="Titillium Web"/>
              </a:defRPr>
            </a:lvl8pPr>
            <a:lvl9pPr lvl="8" indent="0" rtl="0">
              <a:spcBef>
                <a:spcPts val="0"/>
              </a:spcBef>
              <a:spcAft>
                <a:spcPts val="0"/>
              </a:spcAft>
              <a:buClr>
                <a:srgbClr val="88398A"/>
              </a:buClr>
              <a:buSzPts val="1400"/>
              <a:buFont typeface="Titillium Web"/>
              <a:buNone/>
              <a:defRPr sz="3600" b="1">
                <a:solidFill>
                  <a:srgbClr val="88398A"/>
                </a:solidFill>
                <a:latin typeface="Titillium Web"/>
                <a:ea typeface="Titillium Web"/>
                <a:cs typeface="Titillium Web"/>
                <a:sym typeface="Titillium Web"/>
              </a:defRPr>
            </a:lvl9pPr>
          </a:lstStyle>
          <a:p>
            <a:endParaRPr/>
          </a:p>
        </p:txBody>
      </p:sp>
      <p:sp>
        <p:nvSpPr>
          <p:cNvPr id="71" name="Google Shape;71;p17"/>
          <p:cNvSpPr txBox="1">
            <a:spLocks noGrp="1"/>
          </p:cNvSpPr>
          <p:nvPr>
            <p:ph type="subTitle" idx="1"/>
          </p:nvPr>
        </p:nvSpPr>
        <p:spPr>
          <a:xfrm>
            <a:off x="902550" y="2459050"/>
            <a:ext cx="7632000" cy="7848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457200" marR="0" lvl="1" indent="0" algn="l" rtl="0">
              <a:lnSpc>
                <a:spcPct val="100000"/>
              </a:lnSpc>
              <a:spcBef>
                <a:spcPts val="0"/>
              </a:spcBef>
              <a:spcAft>
                <a:spcPts val="0"/>
              </a:spcAft>
              <a:buClr>
                <a:srgbClr val="000000"/>
              </a:buClr>
              <a:buSzPts val="1800"/>
              <a:buFont typeface="Helvetica Neue"/>
              <a:buNone/>
              <a:defRPr sz="3000" b="0" i="0" u="none" strike="noStrike" cap="none">
                <a:solidFill>
                  <a:srgbClr val="000000"/>
                </a:solidFill>
                <a:latin typeface="Helvetica Neue"/>
                <a:ea typeface="Helvetica Neue"/>
                <a:cs typeface="Helvetica Neue"/>
                <a:sym typeface="Helvetica Neue"/>
              </a:defRPr>
            </a:lvl2pPr>
            <a:lvl3pPr marL="914400" marR="0" lvl="2" indent="0" algn="l" rtl="0">
              <a:lnSpc>
                <a:spcPct val="100000"/>
              </a:lnSpc>
              <a:spcBef>
                <a:spcPts val="0"/>
              </a:spcBef>
              <a:spcAft>
                <a:spcPts val="0"/>
              </a:spcAft>
              <a:buClr>
                <a:srgbClr val="000000"/>
              </a:buClr>
              <a:buSzPts val="1800"/>
              <a:buFont typeface="Helvetica Neue"/>
              <a:buNone/>
              <a:defRPr sz="3000" b="0" i="0" u="none" strike="noStrike" cap="none">
                <a:solidFill>
                  <a:srgbClr val="000000"/>
                </a:solidFill>
                <a:latin typeface="Helvetica Neue"/>
                <a:ea typeface="Helvetica Neue"/>
                <a:cs typeface="Helvetica Neue"/>
                <a:sym typeface="Helvetica Neue"/>
              </a:defRPr>
            </a:lvl3pPr>
            <a:lvl4pPr marL="1371600" marR="0" lvl="3" indent="0" algn="l" rtl="0">
              <a:lnSpc>
                <a:spcPct val="100000"/>
              </a:lnSpc>
              <a:spcBef>
                <a:spcPts val="0"/>
              </a:spcBef>
              <a:spcAft>
                <a:spcPts val="0"/>
              </a:spcAft>
              <a:buClr>
                <a:srgbClr val="000000"/>
              </a:buClr>
              <a:buSzPts val="1800"/>
              <a:buFont typeface="Helvetica Neue"/>
              <a:buNone/>
              <a:defRPr sz="3000" b="0" i="0" u="none" strike="noStrike" cap="none">
                <a:solidFill>
                  <a:srgbClr val="000000"/>
                </a:solidFill>
                <a:latin typeface="Helvetica Neue"/>
                <a:ea typeface="Helvetica Neue"/>
                <a:cs typeface="Helvetica Neue"/>
                <a:sym typeface="Helvetica Neue"/>
              </a:defRPr>
            </a:lvl4pPr>
            <a:lvl5pPr marL="1828800" marR="0" lvl="4" indent="0" algn="l" rtl="0">
              <a:lnSpc>
                <a:spcPct val="100000"/>
              </a:lnSpc>
              <a:spcBef>
                <a:spcPts val="0"/>
              </a:spcBef>
              <a:spcAft>
                <a:spcPts val="0"/>
              </a:spcAft>
              <a:buClr>
                <a:srgbClr val="000000"/>
              </a:buClr>
              <a:buSzPts val="1800"/>
              <a:buFont typeface="Helvetica Neue"/>
              <a:buNone/>
              <a:defRPr sz="3000" b="0" i="0" u="none" strike="noStrike" cap="none">
                <a:solidFill>
                  <a:srgbClr val="000000"/>
                </a:solidFill>
                <a:latin typeface="Helvetica Neue"/>
                <a:ea typeface="Helvetica Neue"/>
                <a:cs typeface="Helvetica Neue"/>
                <a:sym typeface="Helvetica Neue"/>
              </a:defRPr>
            </a:lvl5pPr>
            <a:lvl6pPr marL="2286000" marR="0" lvl="5" indent="0" algn="l" rtl="0">
              <a:lnSpc>
                <a:spcPct val="100000"/>
              </a:lnSpc>
              <a:spcBef>
                <a:spcPts val="0"/>
              </a:spcBef>
              <a:spcAft>
                <a:spcPts val="0"/>
              </a:spcAft>
              <a:buClr>
                <a:srgbClr val="000000"/>
              </a:buClr>
              <a:buSzPts val="1800"/>
              <a:buFont typeface="Helvetica Neue"/>
              <a:buNone/>
              <a:defRPr sz="3000" b="0" i="0" u="none" strike="noStrike" cap="none">
                <a:solidFill>
                  <a:srgbClr val="000000"/>
                </a:solidFill>
                <a:latin typeface="Helvetica Neue"/>
                <a:ea typeface="Helvetica Neue"/>
                <a:cs typeface="Helvetica Neue"/>
                <a:sym typeface="Helvetica Neue"/>
              </a:defRPr>
            </a:lvl6pPr>
            <a:lvl7pPr marL="2743200" marR="0" lvl="6" indent="0" algn="l" rtl="0">
              <a:lnSpc>
                <a:spcPct val="100000"/>
              </a:lnSpc>
              <a:spcBef>
                <a:spcPts val="0"/>
              </a:spcBef>
              <a:spcAft>
                <a:spcPts val="0"/>
              </a:spcAft>
              <a:buClr>
                <a:srgbClr val="000000"/>
              </a:buClr>
              <a:buSzPts val="1800"/>
              <a:buFont typeface="Helvetica Neue"/>
              <a:buNone/>
              <a:defRPr sz="3000" b="0" i="0" u="none" strike="noStrike" cap="none">
                <a:solidFill>
                  <a:srgbClr val="000000"/>
                </a:solidFill>
                <a:latin typeface="Helvetica Neue"/>
                <a:ea typeface="Helvetica Neue"/>
                <a:cs typeface="Helvetica Neue"/>
                <a:sym typeface="Helvetica Neue"/>
              </a:defRPr>
            </a:lvl7pPr>
            <a:lvl8pPr marL="3200400" marR="0" lvl="7" indent="0" algn="l" rtl="0">
              <a:lnSpc>
                <a:spcPct val="100000"/>
              </a:lnSpc>
              <a:spcBef>
                <a:spcPts val="0"/>
              </a:spcBef>
              <a:spcAft>
                <a:spcPts val="0"/>
              </a:spcAft>
              <a:buClr>
                <a:srgbClr val="000000"/>
              </a:buClr>
              <a:buSzPts val="1800"/>
              <a:buFont typeface="Helvetica Neue"/>
              <a:buNone/>
              <a:defRPr sz="3000" b="0" i="0" u="none" strike="noStrike" cap="none">
                <a:solidFill>
                  <a:srgbClr val="000000"/>
                </a:solidFill>
                <a:latin typeface="Helvetica Neue"/>
                <a:ea typeface="Helvetica Neue"/>
                <a:cs typeface="Helvetica Neue"/>
                <a:sym typeface="Helvetica Neue"/>
              </a:defRPr>
            </a:lvl8pPr>
            <a:lvl9pPr marL="3657600" marR="0" lvl="8" indent="0" algn="l" rtl="0">
              <a:lnSpc>
                <a:spcPct val="100000"/>
              </a:lnSpc>
              <a:spcBef>
                <a:spcPts val="0"/>
              </a:spcBef>
              <a:spcAft>
                <a:spcPts val="0"/>
              </a:spcAft>
              <a:buClr>
                <a:srgbClr val="000000"/>
              </a:buClr>
              <a:buSzPts val="1800"/>
              <a:buFont typeface="Helvetica Neue"/>
              <a:buNone/>
              <a:defRPr sz="3000" b="0" i="0" u="none" strike="noStrike" cap="none">
                <a:solidFill>
                  <a:srgbClr val="000000"/>
                </a:solidFill>
                <a:latin typeface="Helvetica Neue"/>
                <a:ea typeface="Helvetica Neue"/>
                <a:cs typeface="Helvetica Neue"/>
                <a:sym typeface="Helvetica Neue"/>
              </a:defRPr>
            </a:lvl9pPr>
          </a:lstStyle>
          <a:p>
            <a:endParaRPr/>
          </a:p>
        </p:txBody>
      </p:sp>
      <p:pic>
        <p:nvPicPr>
          <p:cNvPr id="72" name="Google Shape;72;p17" descr="download (1).png"/>
          <p:cNvPicPr preferRelativeResize="0"/>
          <p:nvPr/>
        </p:nvPicPr>
        <p:blipFill rotWithShape="1">
          <a:blip r:embed="rId2">
            <a:alphaModFix/>
          </a:blip>
          <a:srcRect/>
          <a:stretch/>
        </p:blipFill>
        <p:spPr>
          <a:xfrm>
            <a:off x="7929425" y="186325"/>
            <a:ext cx="951900" cy="951900"/>
          </a:xfrm>
          <a:prstGeom prst="rect">
            <a:avLst/>
          </a:prstGeom>
          <a:noFill/>
          <a:ln>
            <a:noFill/>
          </a:ln>
        </p:spPr>
      </p:pic>
      <p:sp>
        <p:nvSpPr>
          <p:cNvPr id="73" name="Google Shape;73;p17"/>
          <p:cNvSpPr/>
          <p:nvPr/>
        </p:nvSpPr>
        <p:spPr>
          <a:xfrm rot="5400000">
            <a:off x="4542250" y="-4548775"/>
            <a:ext cx="60900" cy="9145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4"/>
        <p:cNvGrpSpPr/>
        <p:nvPr/>
      </p:nvGrpSpPr>
      <p:grpSpPr>
        <a:xfrm>
          <a:off x="0" y="0"/>
          <a:ext cx="0" cy="0"/>
          <a:chOff x="0" y="0"/>
          <a:chExt cx="0" cy="0"/>
        </a:xfrm>
      </p:grpSpPr>
      <p:sp>
        <p:nvSpPr>
          <p:cNvPr id="75" name="Google Shape;75;p18"/>
          <p:cNvSpPr txBox="1">
            <a:spLocks noGrp="1"/>
          </p:cNvSpPr>
          <p:nvPr>
            <p:ph type="body" idx="1"/>
          </p:nvPr>
        </p:nvSpPr>
        <p:spPr>
          <a:xfrm>
            <a:off x="1261050" y="905750"/>
            <a:ext cx="5404500" cy="27444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0"/>
              </a:spcBef>
              <a:spcAft>
                <a:spcPts val="0"/>
              </a:spcAft>
              <a:buClr>
                <a:srgbClr val="562457"/>
              </a:buClr>
              <a:buSzPts val="3000"/>
              <a:buFont typeface="Helvetica Neue"/>
              <a:buChar char="▪"/>
              <a:defRPr sz="3000" b="0" i="1" u="none" strike="noStrike" cap="none">
                <a:solidFill>
                  <a:srgbClr val="88398A"/>
                </a:solidFill>
                <a:latin typeface="Helvetica Neue"/>
                <a:ea typeface="Helvetica Neue"/>
                <a:cs typeface="Helvetica Neue"/>
                <a:sym typeface="Helvetica Neue"/>
              </a:defRPr>
            </a:lvl1pPr>
            <a:lvl2pPr marL="914400" marR="0" lvl="1" indent="-419100" algn="l" rtl="0">
              <a:lnSpc>
                <a:spcPct val="100000"/>
              </a:lnSpc>
              <a:spcBef>
                <a:spcPts val="0"/>
              </a:spcBef>
              <a:spcAft>
                <a:spcPts val="0"/>
              </a:spcAft>
              <a:buClr>
                <a:srgbClr val="562457"/>
              </a:buClr>
              <a:buSzPts val="3000"/>
              <a:buFont typeface="Helvetica Neue"/>
              <a:buChar char="▫"/>
              <a:defRPr sz="3000" b="0" i="1" u="none" strike="noStrike" cap="none">
                <a:solidFill>
                  <a:srgbClr val="88398A"/>
                </a:solidFill>
                <a:latin typeface="Helvetica Neue"/>
                <a:ea typeface="Helvetica Neue"/>
                <a:cs typeface="Helvetica Neue"/>
                <a:sym typeface="Helvetica Neue"/>
              </a:defRPr>
            </a:lvl2pPr>
            <a:lvl3pPr marL="1371600" marR="0" lvl="2" indent="-419100" algn="l" rtl="0">
              <a:lnSpc>
                <a:spcPct val="100000"/>
              </a:lnSpc>
              <a:spcBef>
                <a:spcPts val="0"/>
              </a:spcBef>
              <a:spcAft>
                <a:spcPts val="0"/>
              </a:spcAft>
              <a:buClr>
                <a:srgbClr val="562457"/>
              </a:buClr>
              <a:buSzPts val="3000"/>
              <a:buFont typeface="Helvetica Neue"/>
              <a:buChar char="▸"/>
              <a:defRPr sz="3000" b="0" i="1" u="none" strike="noStrike" cap="none">
                <a:solidFill>
                  <a:srgbClr val="88398A"/>
                </a:solidFill>
                <a:latin typeface="Helvetica Neue"/>
                <a:ea typeface="Helvetica Neue"/>
                <a:cs typeface="Helvetica Neue"/>
                <a:sym typeface="Helvetica Neue"/>
              </a:defRPr>
            </a:lvl3pPr>
            <a:lvl4pPr marL="1828800" marR="0" lvl="3" indent="-419100" algn="l" rtl="0">
              <a:lnSpc>
                <a:spcPct val="100000"/>
              </a:lnSpc>
              <a:spcBef>
                <a:spcPts val="0"/>
              </a:spcBef>
              <a:spcAft>
                <a:spcPts val="0"/>
              </a:spcAft>
              <a:buClr>
                <a:srgbClr val="562457"/>
              </a:buClr>
              <a:buSzPts val="3000"/>
              <a:buFont typeface="Helvetica Neue"/>
              <a:buChar char="▹"/>
              <a:defRPr sz="3000" b="0" i="1" u="none" strike="noStrike" cap="none">
                <a:solidFill>
                  <a:srgbClr val="88398A"/>
                </a:solidFill>
                <a:latin typeface="Helvetica Neue"/>
                <a:ea typeface="Helvetica Neue"/>
                <a:cs typeface="Helvetica Neue"/>
                <a:sym typeface="Helvetica Neue"/>
              </a:defRPr>
            </a:lvl4pPr>
            <a:lvl5pPr marL="2286000" marR="0" lvl="4" indent="-419100" algn="l" rtl="0">
              <a:lnSpc>
                <a:spcPct val="100000"/>
              </a:lnSpc>
              <a:spcBef>
                <a:spcPts val="0"/>
              </a:spcBef>
              <a:spcAft>
                <a:spcPts val="0"/>
              </a:spcAft>
              <a:buClr>
                <a:srgbClr val="562457"/>
              </a:buClr>
              <a:buSzPts val="3000"/>
              <a:buFont typeface="Helvetica Neue"/>
              <a:buChar char="▹"/>
              <a:defRPr sz="3000" b="0" i="1" u="none" strike="noStrike" cap="none">
                <a:solidFill>
                  <a:srgbClr val="88398A"/>
                </a:solidFill>
                <a:latin typeface="Helvetica Neue"/>
                <a:ea typeface="Helvetica Neue"/>
                <a:cs typeface="Helvetica Neue"/>
                <a:sym typeface="Helvetica Neue"/>
              </a:defRPr>
            </a:lvl5pPr>
            <a:lvl6pPr marL="2743200" marR="0" lvl="5" indent="-419100" algn="l" rtl="0">
              <a:lnSpc>
                <a:spcPct val="100000"/>
              </a:lnSpc>
              <a:spcBef>
                <a:spcPts val="0"/>
              </a:spcBef>
              <a:spcAft>
                <a:spcPts val="0"/>
              </a:spcAft>
              <a:buClr>
                <a:srgbClr val="562457"/>
              </a:buClr>
              <a:buSzPts val="3000"/>
              <a:buFont typeface="Helvetica Neue"/>
              <a:buChar char="▹"/>
              <a:defRPr sz="3000" b="0" i="1" u="none" strike="noStrike" cap="none">
                <a:solidFill>
                  <a:srgbClr val="88398A"/>
                </a:solidFill>
                <a:latin typeface="Helvetica Neue"/>
                <a:ea typeface="Helvetica Neue"/>
                <a:cs typeface="Helvetica Neue"/>
                <a:sym typeface="Helvetica Neue"/>
              </a:defRPr>
            </a:lvl6pPr>
            <a:lvl7pPr marL="3200400" marR="0" lvl="6" indent="-419100" algn="l" rtl="0">
              <a:lnSpc>
                <a:spcPct val="100000"/>
              </a:lnSpc>
              <a:spcBef>
                <a:spcPts val="0"/>
              </a:spcBef>
              <a:spcAft>
                <a:spcPts val="0"/>
              </a:spcAft>
              <a:buClr>
                <a:srgbClr val="562457"/>
              </a:buClr>
              <a:buSzPts val="3000"/>
              <a:buFont typeface="Helvetica Neue"/>
              <a:buChar char="▹"/>
              <a:defRPr sz="3000" b="0" i="1" u="none" strike="noStrike" cap="none">
                <a:solidFill>
                  <a:srgbClr val="88398A"/>
                </a:solidFill>
                <a:latin typeface="Helvetica Neue"/>
                <a:ea typeface="Helvetica Neue"/>
                <a:cs typeface="Helvetica Neue"/>
                <a:sym typeface="Helvetica Neue"/>
              </a:defRPr>
            </a:lvl7pPr>
            <a:lvl8pPr marL="3657600" marR="0" lvl="7" indent="-419100" algn="l" rtl="0">
              <a:lnSpc>
                <a:spcPct val="100000"/>
              </a:lnSpc>
              <a:spcBef>
                <a:spcPts val="0"/>
              </a:spcBef>
              <a:spcAft>
                <a:spcPts val="0"/>
              </a:spcAft>
              <a:buClr>
                <a:srgbClr val="562457"/>
              </a:buClr>
              <a:buSzPts val="3000"/>
              <a:buFont typeface="Helvetica Neue"/>
              <a:buChar char="▹"/>
              <a:defRPr sz="3000" b="0" i="1" u="none" strike="noStrike" cap="none">
                <a:solidFill>
                  <a:srgbClr val="88398A"/>
                </a:solidFill>
                <a:latin typeface="Helvetica Neue"/>
                <a:ea typeface="Helvetica Neue"/>
                <a:cs typeface="Helvetica Neue"/>
                <a:sym typeface="Helvetica Neue"/>
              </a:defRPr>
            </a:lvl8pPr>
            <a:lvl9pPr marL="4114800" marR="0" lvl="8" indent="-419100" algn="l" rtl="0">
              <a:lnSpc>
                <a:spcPct val="100000"/>
              </a:lnSpc>
              <a:spcBef>
                <a:spcPts val="0"/>
              </a:spcBef>
              <a:spcAft>
                <a:spcPts val="0"/>
              </a:spcAft>
              <a:buClr>
                <a:srgbClr val="562457"/>
              </a:buClr>
              <a:buSzPts val="3000"/>
              <a:buFont typeface="Helvetica Neue"/>
              <a:buChar char="▹"/>
              <a:defRPr sz="3000" b="0" i="1" u="none" strike="noStrike" cap="none">
                <a:solidFill>
                  <a:srgbClr val="88398A"/>
                </a:solidFill>
                <a:latin typeface="Helvetica Neue"/>
                <a:ea typeface="Helvetica Neue"/>
                <a:cs typeface="Helvetica Neue"/>
                <a:sym typeface="Helvetica Neue"/>
              </a:defRPr>
            </a:lvl9pPr>
          </a:lstStyle>
          <a:p>
            <a:endParaRPr/>
          </a:p>
        </p:txBody>
      </p:sp>
      <p:sp>
        <p:nvSpPr>
          <p:cNvPr id="76" name="Google Shape;76;p18"/>
          <p:cNvSpPr txBox="1"/>
          <p:nvPr/>
        </p:nvSpPr>
        <p:spPr>
          <a:xfrm>
            <a:off x="439873" y="589943"/>
            <a:ext cx="1957200" cy="65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62457"/>
              </a:buClr>
              <a:buFont typeface="Helvetica Neue"/>
              <a:buNone/>
            </a:pPr>
            <a:r>
              <a:rPr lang="en" sz="9600" b="1" i="0" u="none" strike="noStrike" cap="none">
                <a:solidFill>
                  <a:srgbClr val="562457"/>
                </a:solidFill>
                <a:latin typeface="Helvetica Neue"/>
                <a:ea typeface="Helvetica Neue"/>
                <a:cs typeface="Helvetica Neue"/>
                <a:sym typeface="Helvetica Neue"/>
              </a:rPr>
              <a:t>“</a:t>
            </a:r>
            <a:endParaRPr/>
          </a:p>
        </p:txBody>
      </p:sp>
      <p:sp>
        <p:nvSpPr>
          <p:cNvPr id="77" name="Google Shape;77;p18"/>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78" name="Google Shape;78;p18"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692025" y="422500"/>
            <a:ext cx="3226800" cy="857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181818"/>
              </a:buClr>
              <a:buSzPts val="1400"/>
              <a:buFont typeface="Helvetica Neue"/>
              <a:buNone/>
              <a:defRPr sz="2600" b="1" i="0" u="none" strike="noStrike" cap="none">
                <a:solidFill>
                  <a:srgbClr val="181818"/>
                </a:solidFill>
                <a:latin typeface="Helvetica Neue"/>
                <a:ea typeface="Helvetica Neue"/>
                <a:cs typeface="Helvetica Neue"/>
                <a:sym typeface="Helvetica Neue"/>
              </a:defRPr>
            </a:lvl1pPr>
            <a:lvl2pPr lvl="1" indent="0" rtl="0">
              <a:spcBef>
                <a:spcPts val="0"/>
              </a:spcBef>
              <a:spcAft>
                <a:spcPts val="0"/>
              </a:spcAft>
              <a:buSzPts val="1400"/>
              <a:buFont typeface="Titillium Web"/>
              <a:buNone/>
              <a:defRPr sz="2600" b="1">
                <a:latin typeface="Titillium Web"/>
                <a:ea typeface="Titillium Web"/>
                <a:cs typeface="Titillium Web"/>
                <a:sym typeface="Titillium Web"/>
              </a:defRPr>
            </a:lvl2pPr>
            <a:lvl3pPr lvl="2" indent="0" rtl="0">
              <a:spcBef>
                <a:spcPts val="0"/>
              </a:spcBef>
              <a:spcAft>
                <a:spcPts val="0"/>
              </a:spcAft>
              <a:buSzPts val="1400"/>
              <a:buFont typeface="Titillium Web"/>
              <a:buNone/>
              <a:defRPr sz="2600" b="1">
                <a:latin typeface="Titillium Web"/>
                <a:ea typeface="Titillium Web"/>
                <a:cs typeface="Titillium Web"/>
                <a:sym typeface="Titillium Web"/>
              </a:defRPr>
            </a:lvl3pPr>
            <a:lvl4pPr lvl="3" indent="0" rtl="0">
              <a:spcBef>
                <a:spcPts val="0"/>
              </a:spcBef>
              <a:spcAft>
                <a:spcPts val="0"/>
              </a:spcAft>
              <a:buSzPts val="1400"/>
              <a:buFont typeface="Titillium Web"/>
              <a:buNone/>
              <a:defRPr sz="2600" b="1">
                <a:latin typeface="Titillium Web"/>
                <a:ea typeface="Titillium Web"/>
                <a:cs typeface="Titillium Web"/>
                <a:sym typeface="Titillium Web"/>
              </a:defRPr>
            </a:lvl4pPr>
            <a:lvl5pPr lvl="4" indent="0" rtl="0">
              <a:spcBef>
                <a:spcPts val="0"/>
              </a:spcBef>
              <a:spcAft>
                <a:spcPts val="0"/>
              </a:spcAft>
              <a:buSzPts val="1400"/>
              <a:buFont typeface="Titillium Web"/>
              <a:buNone/>
              <a:defRPr sz="2600" b="1">
                <a:latin typeface="Titillium Web"/>
                <a:ea typeface="Titillium Web"/>
                <a:cs typeface="Titillium Web"/>
                <a:sym typeface="Titillium Web"/>
              </a:defRPr>
            </a:lvl5pPr>
            <a:lvl6pPr lvl="5" indent="0" rtl="0">
              <a:spcBef>
                <a:spcPts val="0"/>
              </a:spcBef>
              <a:spcAft>
                <a:spcPts val="0"/>
              </a:spcAft>
              <a:buSzPts val="1400"/>
              <a:buFont typeface="Titillium Web"/>
              <a:buNone/>
              <a:defRPr sz="2600" b="1">
                <a:latin typeface="Titillium Web"/>
                <a:ea typeface="Titillium Web"/>
                <a:cs typeface="Titillium Web"/>
                <a:sym typeface="Titillium Web"/>
              </a:defRPr>
            </a:lvl6pPr>
            <a:lvl7pPr lvl="6" indent="0" rtl="0">
              <a:spcBef>
                <a:spcPts val="0"/>
              </a:spcBef>
              <a:spcAft>
                <a:spcPts val="0"/>
              </a:spcAft>
              <a:buSzPts val="1400"/>
              <a:buFont typeface="Titillium Web"/>
              <a:buNone/>
              <a:defRPr sz="2600" b="1">
                <a:latin typeface="Titillium Web"/>
                <a:ea typeface="Titillium Web"/>
                <a:cs typeface="Titillium Web"/>
                <a:sym typeface="Titillium Web"/>
              </a:defRPr>
            </a:lvl7pPr>
            <a:lvl8pPr lvl="7" indent="0" rtl="0">
              <a:spcBef>
                <a:spcPts val="0"/>
              </a:spcBef>
              <a:spcAft>
                <a:spcPts val="0"/>
              </a:spcAft>
              <a:buSzPts val="1400"/>
              <a:buFont typeface="Titillium Web"/>
              <a:buNone/>
              <a:defRPr sz="2600" b="1">
                <a:latin typeface="Titillium Web"/>
                <a:ea typeface="Titillium Web"/>
                <a:cs typeface="Titillium Web"/>
                <a:sym typeface="Titillium Web"/>
              </a:defRPr>
            </a:lvl8pPr>
            <a:lvl9pPr lvl="8" indent="0" rtl="0">
              <a:spcBef>
                <a:spcPts val="0"/>
              </a:spcBef>
              <a:spcAft>
                <a:spcPts val="0"/>
              </a:spcAft>
              <a:buSzPts val="1400"/>
              <a:buFont typeface="Titillium Web"/>
              <a:buNone/>
              <a:defRPr sz="2600" b="1">
                <a:latin typeface="Titillium Web"/>
                <a:ea typeface="Titillium Web"/>
                <a:cs typeface="Titillium Web"/>
                <a:sym typeface="Titillium Web"/>
              </a:defRPr>
            </a:lvl9pPr>
          </a:lstStyle>
          <a:p>
            <a:endParaRPr/>
          </a:p>
        </p:txBody>
      </p:sp>
      <p:sp>
        <p:nvSpPr>
          <p:cNvPr id="81" name="Google Shape;81;p19"/>
          <p:cNvSpPr txBox="1">
            <a:spLocks noGrp="1"/>
          </p:cNvSpPr>
          <p:nvPr>
            <p:ph type="body" idx="1"/>
          </p:nvPr>
        </p:nvSpPr>
        <p:spPr>
          <a:xfrm>
            <a:off x="692025" y="1586325"/>
            <a:ext cx="5971500" cy="31485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1pPr>
            <a:lvl2pPr marL="914400" marR="0" lvl="1"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2pPr>
            <a:lvl3pPr marL="1371600" marR="0" lvl="2"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3pPr>
            <a:lvl4pPr marL="1828800" marR="0" lvl="3"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4pPr>
            <a:lvl5pPr marL="2286000" marR="0" lvl="4"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5pPr>
            <a:lvl6pPr marL="2743200" marR="0" lvl="5"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6pPr>
            <a:lvl7pPr marL="3200400" marR="0" lvl="6"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7pPr>
            <a:lvl8pPr marL="3657600" marR="0" lvl="7"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8pPr>
            <a:lvl9pPr marL="4114800" marR="0" lvl="8" indent="-342900" algn="l" rtl="0">
              <a:lnSpc>
                <a:spcPct val="100000"/>
              </a:lnSpc>
              <a:spcBef>
                <a:spcPts val="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endParaRPr/>
          </a:p>
        </p:txBody>
      </p:sp>
      <p:sp>
        <p:nvSpPr>
          <p:cNvPr id="82" name="Google Shape;82;p19"/>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83" name="Google Shape;83;p19"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692025" y="422500"/>
            <a:ext cx="3226800" cy="857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181818"/>
              </a:buClr>
              <a:buSzPts val="1400"/>
              <a:buFont typeface="Helvetica Neue"/>
              <a:buNone/>
              <a:defRPr sz="2600" b="1" i="0" u="none" strike="noStrike" cap="none">
                <a:solidFill>
                  <a:srgbClr val="181818"/>
                </a:solidFill>
                <a:latin typeface="Helvetica Neue"/>
                <a:ea typeface="Helvetica Neue"/>
                <a:cs typeface="Helvetica Neue"/>
                <a:sym typeface="Helvetica Neue"/>
              </a:defRPr>
            </a:lvl1pPr>
            <a:lvl2pPr lvl="1" indent="0" rtl="0">
              <a:spcBef>
                <a:spcPts val="0"/>
              </a:spcBef>
              <a:spcAft>
                <a:spcPts val="0"/>
              </a:spcAft>
              <a:buSzPts val="1400"/>
              <a:buFont typeface="Titillium Web"/>
              <a:buNone/>
              <a:defRPr sz="2600" b="1">
                <a:latin typeface="Titillium Web"/>
                <a:ea typeface="Titillium Web"/>
                <a:cs typeface="Titillium Web"/>
                <a:sym typeface="Titillium Web"/>
              </a:defRPr>
            </a:lvl2pPr>
            <a:lvl3pPr lvl="2" indent="0" rtl="0">
              <a:spcBef>
                <a:spcPts val="0"/>
              </a:spcBef>
              <a:spcAft>
                <a:spcPts val="0"/>
              </a:spcAft>
              <a:buSzPts val="1400"/>
              <a:buFont typeface="Titillium Web"/>
              <a:buNone/>
              <a:defRPr sz="2600" b="1">
                <a:latin typeface="Titillium Web"/>
                <a:ea typeface="Titillium Web"/>
                <a:cs typeface="Titillium Web"/>
                <a:sym typeface="Titillium Web"/>
              </a:defRPr>
            </a:lvl3pPr>
            <a:lvl4pPr lvl="3" indent="0" rtl="0">
              <a:spcBef>
                <a:spcPts val="0"/>
              </a:spcBef>
              <a:spcAft>
                <a:spcPts val="0"/>
              </a:spcAft>
              <a:buSzPts val="1400"/>
              <a:buFont typeface="Titillium Web"/>
              <a:buNone/>
              <a:defRPr sz="2600" b="1">
                <a:latin typeface="Titillium Web"/>
                <a:ea typeface="Titillium Web"/>
                <a:cs typeface="Titillium Web"/>
                <a:sym typeface="Titillium Web"/>
              </a:defRPr>
            </a:lvl4pPr>
            <a:lvl5pPr lvl="4" indent="0" rtl="0">
              <a:spcBef>
                <a:spcPts val="0"/>
              </a:spcBef>
              <a:spcAft>
                <a:spcPts val="0"/>
              </a:spcAft>
              <a:buSzPts val="1400"/>
              <a:buFont typeface="Titillium Web"/>
              <a:buNone/>
              <a:defRPr sz="2600" b="1">
                <a:latin typeface="Titillium Web"/>
                <a:ea typeface="Titillium Web"/>
                <a:cs typeface="Titillium Web"/>
                <a:sym typeface="Titillium Web"/>
              </a:defRPr>
            </a:lvl5pPr>
            <a:lvl6pPr lvl="5" indent="0" rtl="0">
              <a:spcBef>
                <a:spcPts val="0"/>
              </a:spcBef>
              <a:spcAft>
                <a:spcPts val="0"/>
              </a:spcAft>
              <a:buSzPts val="1400"/>
              <a:buFont typeface="Titillium Web"/>
              <a:buNone/>
              <a:defRPr sz="2600" b="1">
                <a:latin typeface="Titillium Web"/>
                <a:ea typeface="Titillium Web"/>
                <a:cs typeface="Titillium Web"/>
                <a:sym typeface="Titillium Web"/>
              </a:defRPr>
            </a:lvl6pPr>
            <a:lvl7pPr lvl="6" indent="0" rtl="0">
              <a:spcBef>
                <a:spcPts val="0"/>
              </a:spcBef>
              <a:spcAft>
                <a:spcPts val="0"/>
              </a:spcAft>
              <a:buSzPts val="1400"/>
              <a:buFont typeface="Titillium Web"/>
              <a:buNone/>
              <a:defRPr sz="2600" b="1">
                <a:latin typeface="Titillium Web"/>
                <a:ea typeface="Titillium Web"/>
                <a:cs typeface="Titillium Web"/>
                <a:sym typeface="Titillium Web"/>
              </a:defRPr>
            </a:lvl7pPr>
            <a:lvl8pPr lvl="7" indent="0" rtl="0">
              <a:spcBef>
                <a:spcPts val="0"/>
              </a:spcBef>
              <a:spcAft>
                <a:spcPts val="0"/>
              </a:spcAft>
              <a:buSzPts val="1400"/>
              <a:buFont typeface="Titillium Web"/>
              <a:buNone/>
              <a:defRPr sz="2600" b="1">
                <a:latin typeface="Titillium Web"/>
                <a:ea typeface="Titillium Web"/>
                <a:cs typeface="Titillium Web"/>
                <a:sym typeface="Titillium Web"/>
              </a:defRPr>
            </a:lvl8pPr>
            <a:lvl9pPr lvl="8" indent="0" rtl="0">
              <a:spcBef>
                <a:spcPts val="0"/>
              </a:spcBef>
              <a:spcAft>
                <a:spcPts val="0"/>
              </a:spcAft>
              <a:buSzPts val="1400"/>
              <a:buFont typeface="Titillium Web"/>
              <a:buNone/>
              <a:defRPr sz="2600" b="1">
                <a:latin typeface="Titillium Web"/>
                <a:ea typeface="Titillium Web"/>
                <a:cs typeface="Titillium Web"/>
                <a:sym typeface="Titillium Web"/>
              </a:defRPr>
            </a:lvl9pPr>
          </a:lstStyle>
          <a:p>
            <a:endParaRPr/>
          </a:p>
        </p:txBody>
      </p:sp>
      <p:sp>
        <p:nvSpPr>
          <p:cNvPr id="86" name="Google Shape;86;p20"/>
          <p:cNvSpPr txBox="1">
            <a:spLocks noGrp="1"/>
          </p:cNvSpPr>
          <p:nvPr>
            <p:ph type="body" idx="1"/>
          </p:nvPr>
        </p:nvSpPr>
        <p:spPr>
          <a:xfrm>
            <a:off x="692025" y="1610450"/>
            <a:ext cx="2257200" cy="33153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1pPr>
            <a:lvl2pPr marL="914400" marR="0" lvl="1"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2pPr>
            <a:lvl3pPr marL="1371600" marR="0" lvl="2"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3pPr>
            <a:lvl4pPr marL="1828800" marR="0" lvl="3"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4pPr>
            <a:lvl5pPr marL="2286000" marR="0" lvl="4"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5pPr>
            <a:lvl6pPr marL="2743200" marR="0" lvl="5"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6pPr>
            <a:lvl7pPr marL="3200400" marR="0" lvl="6"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7pPr>
            <a:lvl8pPr marL="3657600" marR="0" lvl="7"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8pPr>
            <a:lvl9pPr marL="4114800" marR="0" lvl="8"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9pPr>
          </a:lstStyle>
          <a:p>
            <a:endParaRPr/>
          </a:p>
        </p:txBody>
      </p:sp>
      <p:sp>
        <p:nvSpPr>
          <p:cNvPr id="87" name="Google Shape;87;p20"/>
          <p:cNvSpPr txBox="1">
            <a:spLocks noGrp="1"/>
          </p:cNvSpPr>
          <p:nvPr>
            <p:ph type="body" idx="2"/>
          </p:nvPr>
        </p:nvSpPr>
        <p:spPr>
          <a:xfrm>
            <a:off x="3064885" y="1610450"/>
            <a:ext cx="2257200" cy="33153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1pPr>
            <a:lvl2pPr marL="914400" marR="0" lvl="1"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2pPr>
            <a:lvl3pPr marL="1371600" marR="0" lvl="2"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3pPr>
            <a:lvl4pPr marL="1828800" marR="0" lvl="3"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4pPr>
            <a:lvl5pPr marL="2286000" marR="0" lvl="4"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5pPr>
            <a:lvl6pPr marL="2743200" marR="0" lvl="5"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6pPr>
            <a:lvl7pPr marL="3200400" marR="0" lvl="6"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7pPr>
            <a:lvl8pPr marL="3657600" marR="0" lvl="7"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8pPr>
            <a:lvl9pPr marL="4114800" marR="0" lvl="8"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9pPr>
          </a:lstStyle>
          <a:p>
            <a:endParaRPr/>
          </a:p>
        </p:txBody>
      </p:sp>
      <p:sp>
        <p:nvSpPr>
          <p:cNvPr id="88" name="Google Shape;88;p20"/>
          <p:cNvSpPr txBox="1">
            <a:spLocks noGrp="1"/>
          </p:cNvSpPr>
          <p:nvPr>
            <p:ph type="body" idx="3"/>
          </p:nvPr>
        </p:nvSpPr>
        <p:spPr>
          <a:xfrm>
            <a:off x="5437746" y="1610450"/>
            <a:ext cx="2257200" cy="33153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1pPr>
            <a:lvl2pPr marL="914400" marR="0" lvl="1"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2pPr>
            <a:lvl3pPr marL="1371600" marR="0" lvl="2"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3pPr>
            <a:lvl4pPr marL="1828800" marR="0" lvl="3"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4pPr>
            <a:lvl5pPr marL="2286000" marR="0" lvl="4"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5pPr>
            <a:lvl6pPr marL="2743200" marR="0" lvl="5"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6pPr>
            <a:lvl7pPr marL="3200400" marR="0" lvl="6"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7pPr>
            <a:lvl8pPr marL="3657600" marR="0" lvl="7"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8pPr>
            <a:lvl9pPr marL="4114800" marR="0" lvl="8" indent="-317500" algn="l" rtl="0">
              <a:lnSpc>
                <a:spcPct val="100000"/>
              </a:lnSpc>
              <a:spcBef>
                <a:spcPts val="0"/>
              </a:spcBef>
              <a:spcAft>
                <a:spcPts val="0"/>
              </a:spcAft>
              <a:buClr>
                <a:srgbClr val="562457"/>
              </a:buClr>
              <a:buSzPts val="1400"/>
              <a:buFont typeface="Helvetica Neue"/>
              <a:buChar char="▹"/>
              <a:defRPr sz="1400" b="0" i="0" u="none" strike="noStrike" cap="none">
                <a:solidFill>
                  <a:srgbClr val="181818"/>
                </a:solidFill>
                <a:latin typeface="Helvetica Neue"/>
                <a:ea typeface="Helvetica Neue"/>
                <a:cs typeface="Helvetica Neue"/>
                <a:sym typeface="Helvetica Neue"/>
              </a:defRPr>
            </a:lvl9pPr>
          </a:lstStyle>
          <a:p>
            <a:endParaRPr/>
          </a:p>
        </p:txBody>
      </p:sp>
      <p:sp>
        <p:nvSpPr>
          <p:cNvPr id="89" name="Google Shape;89;p20"/>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0" name="Google Shape;90;p20"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half">
  <p:cSld name="Title only half">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844425" y="422500"/>
            <a:ext cx="3226800" cy="857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398A"/>
              </a:buClr>
              <a:buSzPts val="1400"/>
              <a:buFont typeface="Helvetica Neue"/>
              <a:buNone/>
              <a:defRPr sz="2600" b="1" i="0" u="none" strike="noStrike" cap="none">
                <a:solidFill>
                  <a:srgbClr val="88398A"/>
                </a:solidFill>
                <a:latin typeface="Helvetica Neue"/>
                <a:ea typeface="Helvetica Neue"/>
                <a:cs typeface="Helvetica Neue"/>
                <a:sym typeface="Helvetica Neue"/>
              </a:defRPr>
            </a:lvl1pPr>
            <a:lvl2pPr lvl="1"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2pPr>
            <a:lvl3pPr lvl="2"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3pPr>
            <a:lvl4pPr lvl="3"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4pPr>
            <a:lvl5pPr lvl="4"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5pPr>
            <a:lvl6pPr lvl="5"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6pPr>
            <a:lvl7pPr lvl="6"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7pPr>
            <a:lvl8pPr lvl="7"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8pPr>
            <a:lvl9pPr lvl="8"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9pPr>
          </a:lstStyle>
          <a:p>
            <a:endParaRPr/>
          </a:p>
        </p:txBody>
      </p:sp>
      <p:sp>
        <p:nvSpPr>
          <p:cNvPr id="93" name="Google Shape;93;p21"/>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4" name="Google Shape;94;p21"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92025" y="422500"/>
            <a:ext cx="3226800" cy="857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181818"/>
              </a:buClr>
              <a:buSzPts val="1400"/>
              <a:buFont typeface="Helvetica Neue"/>
              <a:buNone/>
              <a:defRPr sz="2600" b="1" i="0" u="none" strike="noStrike" cap="none">
                <a:solidFill>
                  <a:srgbClr val="181818"/>
                </a:solidFill>
                <a:latin typeface="Helvetica Neue"/>
                <a:ea typeface="Helvetica Neue"/>
                <a:cs typeface="Helvetica Neue"/>
                <a:sym typeface="Helvetica Neue"/>
              </a:defRPr>
            </a:lvl1pPr>
            <a:lvl2pPr lvl="1" indent="0" rtl="0">
              <a:spcBef>
                <a:spcPts val="0"/>
              </a:spcBef>
              <a:spcAft>
                <a:spcPts val="0"/>
              </a:spcAft>
              <a:buSzPts val="1400"/>
              <a:buFont typeface="Titillium Web"/>
              <a:buNone/>
              <a:defRPr sz="2600" b="1">
                <a:latin typeface="Titillium Web"/>
                <a:ea typeface="Titillium Web"/>
                <a:cs typeface="Titillium Web"/>
                <a:sym typeface="Titillium Web"/>
              </a:defRPr>
            </a:lvl2pPr>
            <a:lvl3pPr lvl="2" indent="0" rtl="0">
              <a:spcBef>
                <a:spcPts val="0"/>
              </a:spcBef>
              <a:spcAft>
                <a:spcPts val="0"/>
              </a:spcAft>
              <a:buSzPts val="1400"/>
              <a:buFont typeface="Titillium Web"/>
              <a:buNone/>
              <a:defRPr sz="2600" b="1">
                <a:latin typeface="Titillium Web"/>
                <a:ea typeface="Titillium Web"/>
                <a:cs typeface="Titillium Web"/>
                <a:sym typeface="Titillium Web"/>
              </a:defRPr>
            </a:lvl3pPr>
            <a:lvl4pPr lvl="3" indent="0" rtl="0">
              <a:spcBef>
                <a:spcPts val="0"/>
              </a:spcBef>
              <a:spcAft>
                <a:spcPts val="0"/>
              </a:spcAft>
              <a:buSzPts val="1400"/>
              <a:buFont typeface="Titillium Web"/>
              <a:buNone/>
              <a:defRPr sz="2600" b="1">
                <a:latin typeface="Titillium Web"/>
                <a:ea typeface="Titillium Web"/>
                <a:cs typeface="Titillium Web"/>
                <a:sym typeface="Titillium Web"/>
              </a:defRPr>
            </a:lvl4pPr>
            <a:lvl5pPr lvl="4" indent="0" rtl="0">
              <a:spcBef>
                <a:spcPts val="0"/>
              </a:spcBef>
              <a:spcAft>
                <a:spcPts val="0"/>
              </a:spcAft>
              <a:buSzPts val="1400"/>
              <a:buFont typeface="Titillium Web"/>
              <a:buNone/>
              <a:defRPr sz="2600" b="1">
                <a:latin typeface="Titillium Web"/>
                <a:ea typeface="Titillium Web"/>
                <a:cs typeface="Titillium Web"/>
                <a:sym typeface="Titillium Web"/>
              </a:defRPr>
            </a:lvl5pPr>
            <a:lvl6pPr lvl="5" indent="0" rtl="0">
              <a:spcBef>
                <a:spcPts val="0"/>
              </a:spcBef>
              <a:spcAft>
                <a:spcPts val="0"/>
              </a:spcAft>
              <a:buSzPts val="1400"/>
              <a:buFont typeface="Titillium Web"/>
              <a:buNone/>
              <a:defRPr sz="2600" b="1">
                <a:latin typeface="Titillium Web"/>
                <a:ea typeface="Titillium Web"/>
                <a:cs typeface="Titillium Web"/>
                <a:sym typeface="Titillium Web"/>
              </a:defRPr>
            </a:lvl6pPr>
            <a:lvl7pPr lvl="6" indent="0" rtl="0">
              <a:spcBef>
                <a:spcPts val="0"/>
              </a:spcBef>
              <a:spcAft>
                <a:spcPts val="0"/>
              </a:spcAft>
              <a:buSzPts val="1400"/>
              <a:buFont typeface="Titillium Web"/>
              <a:buNone/>
              <a:defRPr sz="2600" b="1">
                <a:latin typeface="Titillium Web"/>
                <a:ea typeface="Titillium Web"/>
                <a:cs typeface="Titillium Web"/>
                <a:sym typeface="Titillium Web"/>
              </a:defRPr>
            </a:lvl7pPr>
            <a:lvl8pPr lvl="7" indent="0" rtl="0">
              <a:spcBef>
                <a:spcPts val="0"/>
              </a:spcBef>
              <a:spcAft>
                <a:spcPts val="0"/>
              </a:spcAft>
              <a:buSzPts val="1400"/>
              <a:buFont typeface="Titillium Web"/>
              <a:buNone/>
              <a:defRPr sz="2600" b="1">
                <a:latin typeface="Titillium Web"/>
                <a:ea typeface="Titillium Web"/>
                <a:cs typeface="Titillium Web"/>
                <a:sym typeface="Titillium Web"/>
              </a:defRPr>
            </a:lvl8pPr>
            <a:lvl9pPr lvl="8" indent="0" rtl="0">
              <a:spcBef>
                <a:spcPts val="0"/>
              </a:spcBef>
              <a:spcAft>
                <a:spcPts val="0"/>
              </a:spcAft>
              <a:buSzPts val="1400"/>
              <a:buFont typeface="Titillium Web"/>
              <a:buNone/>
              <a:defRPr sz="2600" b="1">
                <a:latin typeface="Titillium Web"/>
                <a:ea typeface="Titillium Web"/>
                <a:cs typeface="Titillium Web"/>
                <a:sym typeface="Titillium Web"/>
              </a:defRPr>
            </a:lvl9pPr>
          </a:lstStyle>
          <a:p>
            <a:endParaRPr/>
          </a:p>
        </p:txBody>
      </p:sp>
      <p:sp>
        <p:nvSpPr>
          <p:cNvPr id="97" name="Google Shape;97;p22"/>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98" name="Google Shape;98;p22"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3"/>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1" name="Google Shape;101;p23"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color">
  <p:cSld name="Title only color">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844425" y="422500"/>
            <a:ext cx="3226800" cy="857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398A"/>
              </a:buClr>
              <a:buSzPts val="1400"/>
              <a:buFont typeface="Helvetica Neue"/>
              <a:buNone/>
              <a:defRPr sz="2600" b="1" i="0" u="none" strike="noStrike" cap="none">
                <a:solidFill>
                  <a:srgbClr val="88398A"/>
                </a:solidFill>
                <a:latin typeface="Helvetica Neue"/>
                <a:ea typeface="Helvetica Neue"/>
                <a:cs typeface="Helvetica Neue"/>
                <a:sym typeface="Helvetica Neue"/>
              </a:defRPr>
            </a:lvl1pPr>
            <a:lvl2pPr lvl="1"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2pPr>
            <a:lvl3pPr lvl="2"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3pPr>
            <a:lvl4pPr lvl="3"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4pPr>
            <a:lvl5pPr lvl="4"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5pPr>
            <a:lvl6pPr lvl="5"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6pPr>
            <a:lvl7pPr lvl="6"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7pPr>
            <a:lvl8pPr lvl="7"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8pPr>
            <a:lvl9pPr lvl="8" indent="0" rtl="0">
              <a:spcBef>
                <a:spcPts val="0"/>
              </a:spcBef>
              <a:spcAft>
                <a:spcPts val="0"/>
              </a:spcAft>
              <a:buClr>
                <a:srgbClr val="88398A"/>
              </a:buClr>
              <a:buSzPts val="1400"/>
              <a:buFont typeface="Titillium Web"/>
              <a:buNone/>
              <a:defRPr sz="2600" b="1">
                <a:solidFill>
                  <a:srgbClr val="88398A"/>
                </a:solidFill>
                <a:latin typeface="Titillium Web"/>
                <a:ea typeface="Titillium Web"/>
                <a:cs typeface="Titillium Web"/>
                <a:sym typeface="Titillium Web"/>
              </a:defRPr>
            </a:lvl9pPr>
          </a:lstStyle>
          <a:p>
            <a:endParaRPr/>
          </a:p>
        </p:txBody>
      </p:sp>
      <p:sp>
        <p:nvSpPr>
          <p:cNvPr id="104" name="Google Shape;104;p24"/>
          <p:cNvSpPr/>
          <p:nvPr/>
        </p:nvSpPr>
        <p:spPr>
          <a:xfrm>
            <a:off x="579000" y="579000"/>
            <a:ext cx="54300" cy="6756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05" name="Google Shape;105;p24"/>
          <p:cNvSpPr/>
          <p:nvPr/>
        </p:nvSpPr>
        <p:spPr>
          <a:xfrm rot="5400000">
            <a:off x="4542250" y="-4548775"/>
            <a:ext cx="60900" cy="9145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6" name="Google Shape;106;p24" descr="download (1).png"/>
          <p:cNvPicPr preferRelativeResize="0"/>
          <p:nvPr/>
        </p:nvPicPr>
        <p:blipFill rotWithShape="1">
          <a:blip r:embed="rId2">
            <a:alphaModFix/>
          </a:blip>
          <a:srcRect/>
          <a:stretch/>
        </p:blipFill>
        <p:spPr>
          <a:xfrm>
            <a:off x="7929425" y="186325"/>
            <a:ext cx="951900" cy="9519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background">
  <p:cSld name="Image background">
    <p:spTree>
      <p:nvGrpSpPr>
        <p:cNvPr id="1" name="Shape 107"/>
        <p:cNvGrpSpPr/>
        <p:nvPr/>
      </p:nvGrpSpPr>
      <p:grpSpPr>
        <a:xfrm>
          <a:off x="0" y="0"/>
          <a:ext cx="0" cy="0"/>
          <a:chOff x="0" y="0"/>
          <a:chExt cx="0" cy="0"/>
        </a:xfrm>
      </p:grpSpPr>
      <p:sp>
        <p:nvSpPr>
          <p:cNvPr id="108" name="Google Shape;108;p25"/>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09" name="Google Shape;109;p25"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0"/>
        <p:cNvGrpSpPr/>
        <p:nvPr/>
      </p:nvGrpSpPr>
      <p:grpSpPr>
        <a:xfrm>
          <a:off x="0" y="0"/>
          <a:ext cx="0" cy="0"/>
          <a:chOff x="0" y="0"/>
          <a:chExt cx="0" cy="0"/>
        </a:xfrm>
      </p:grpSpPr>
      <p:sp>
        <p:nvSpPr>
          <p:cNvPr id="111" name="Google Shape;111;p26"/>
          <p:cNvSpPr txBox="1">
            <a:spLocks noGrp="1"/>
          </p:cNvSpPr>
          <p:nvPr>
            <p:ph type="body" idx="1"/>
          </p:nvPr>
        </p:nvSpPr>
        <p:spPr>
          <a:xfrm>
            <a:off x="633300" y="4285675"/>
            <a:ext cx="8053500" cy="519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360"/>
              </a:spcBef>
              <a:spcAft>
                <a:spcPts val="0"/>
              </a:spcAft>
              <a:buClr>
                <a:srgbClr val="562457"/>
              </a:buClr>
              <a:buSzPts val="1800"/>
              <a:buFont typeface="Helvetica Neue"/>
              <a:buNone/>
              <a:defRPr sz="1400" b="0" i="0" u="none" strike="noStrike" cap="none">
                <a:solidFill>
                  <a:srgbClr val="181818"/>
                </a:solidFill>
                <a:latin typeface="Helvetica Neue"/>
                <a:ea typeface="Helvetica Neue"/>
                <a:cs typeface="Helvetica Neue"/>
                <a:sym typeface="Helvetica Neue"/>
              </a:defRPr>
            </a:lvl1pPr>
            <a:lvl2pPr marL="914400" marR="0" lvl="1" indent="-342900" algn="l" rtl="0">
              <a:lnSpc>
                <a:spcPct val="100000"/>
              </a:lnSpc>
              <a:spcBef>
                <a:spcPts val="48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2pPr>
            <a:lvl3pPr marL="1371600" marR="0" lvl="2" indent="-342900" algn="l" rtl="0">
              <a:lnSpc>
                <a:spcPct val="100000"/>
              </a:lnSpc>
              <a:spcBef>
                <a:spcPts val="48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6pPr>
            <a:lvl7pPr marL="3200400" marR="0" lvl="6"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7pPr>
            <a:lvl8pPr marL="3657600" marR="0" lvl="7"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8pPr>
            <a:lvl9pPr marL="4114800" marR="0" lvl="8"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endParaRPr/>
          </a:p>
        </p:txBody>
      </p:sp>
      <p:sp>
        <p:nvSpPr>
          <p:cNvPr id="112" name="Google Shape;112;p26"/>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13" name="Google Shape;113;p26" descr="download (1).png"/>
          <p:cNvPicPr preferRelativeResize="0"/>
          <p:nvPr/>
        </p:nvPicPr>
        <p:blipFill rotWithShape="1">
          <a:blip r:embed="rId2">
            <a:alphaModFix/>
          </a:blip>
          <a:srcRect/>
          <a:stretch/>
        </p:blipFill>
        <p:spPr>
          <a:xfrm>
            <a:off x="8337900" y="88025"/>
            <a:ext cx="653700" cy="653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44425" y="422500"/>
            <a:ext cx="3226800" cy="857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181818"/>
              </a:buClr>
              <a:buSzPts val="1400"/>
              <a:buFont typeface="Helvetica Neue"/>
              <a:buNone/>
              <a:defRPr sz="2600" b="1" i="0" u="none" strike="noStrike" cap="none">
                <a:solidFill>
                  <a:srgbClr val="181818"/>
                </a:solidFill>
                <a:latin typeface="Helvetica Neue"/>
                <a:ea typeface="Helvetica Neue"/>
                <a:cs typeface="Helvetica Neue"/>
                <a:sym typeface="Helvetica Neue"/>
              </a:defRPr>
            </a:lvl1pPr>
            <a:lvl2pPr lvl="1" indent="0" rtl="0">
              <a:spcBef>
                <a:spcPts val="0"/>
              </a:spcBef>
              <a:spcAft>
                <a:spcPts val="0"/>
              </a:spcAft>
              <a:buSzPts val="1400"/>
              <a:buFont typeface="Titillium Web"/>
              <a:buNone/>
              <a:defRPr sz="2600" b="1">
                <a:latin typeface="Titillium Web"/>
                <a:ea typeface="Titillium Web"/>
                <a:cs typeface="Titillium Web"/>
                <a:sym typeface="Titillium Web"/>
              </a:defRPr>
            </a:lvl2pPr>
            <a:lvl3pPr lvl="2" indent="0" rtl="0">
              <a:spcBef>
                <a:spcPts val="0"/>
              </a:spcBef>
              <a:spcAft>
                <a:spcPts val="0"/>
              </a:spcAft>
              <a:buSzPts val="1400"/>
              <a:buFont typeface="Titillium Web"/>
              <a:buNone/>
              <a:defRPr sz="2600" b="1">
                <a:latin typeface="Titillium Web"/>
                <a:ea typeface="Titillium Web"/>
                <a:cs typeface="Titillium Web"/>
                <a:sym typeface="Titillium Web"/>
              </a:defRPr>
            </a:lvl3pPr>
            <a:lvl4pPr lvl="3" indent="0" rtl="0">
              <a:spcBef>
                <a:spcPts val="0"/>
              </a:spcBef>
              <a:spcAft>
                <a:spcPts val="0"/>
              </a:spcAft>
              <a:buSzPts val="1400"/>
              <a:buFont typeface="Titillium Web"/>
              <a:buNone/>
              <a:defRPr sz="2600" b="1">
                <a:latin typeface="Titillium Web"/>
                <a:ea typeface="Titillium Web"/>
                <a:cs typeface="Titillium Web"/>
                <a:sym typeface="Titillium Web"/>
              </a:defRPr>
            </a:lvl4pPr>
            <a:lvl5pPr lvl="4" indent="0" rtl="0">
              <a:spcBef>
                <a:spcPts val="0"/>
              </a:spcBef>
              <a:spcAft>
                <a:spcPts val="0"/>
              </a:spcAft>
              <a:buSzPts val="1400"/>
              <a:buFont typeface="Titillium Web"/>
              <a:buNone/>
              <a:defRPr sz="2600" b="1">
                <a:latin typeface="Titillium Web"/>
                <a:ea typeface="Titillium Web"/>
                <a:cs typeface="Titillium Web"/>
                <a:sym typeface="Titillium Web"/>
              </a:defRPr>
            </a:lvl5pPr>
            <a:lvl6pPr lvl="5" indent="0" rtl="0">
              <a:spcBef>
                <a:spcPts val="0"/>
              </a:spcBef>
              <a:spcAft>
                <a:spcPts val="0"/>
              </a:spcAft>
              <a:buSzPts val="1400"/>
              <a:buFont typeface="Titillium Web"/>
              <a:buNone/>
              <a:defRPr sz="2600" b="1">
                <a:latin typeface="Titillium Web"/>
                <a:ea typeface="Titillium Web"/>
                <a:cs typeface="Titillium Web"/>
                <a:sym typeface="Titillium Web"/>
              </a:defRPr>
            </a:lvl6pPr>
            <a:lvl7pPr lvl="6" indent="0" rtl="0">
              <a:spcBef>
                <a:spcPts val="0"/>
              </a:spcBef>
              <a:spcAft>
                <a:spcPts val="0"/>
              </a:spcAft>
              <a:buSzPts val="1400"/>
              <a:buFont typeface="Titillium Web"/>
              <a:buNone/>
              <a:defRPr sz="2600" b="1">
                <a:latin typeface="Titillium Web"/>
                <a:ea typeface="Titillium Web"/>
                <a:cs typeface="Titillium Web"/>
                <a:sym typeface="Titillium Web"/>
              </a:defRPr>
            </a:lvl7pPr>
            <a:lvl8pPr lvl="7" indent="0" rtl="0">
              <a:spcBef>
                <a:spcPts val="0"/>
              </a:spcBef>
              <a:spcAft>
                <a:spcPts val="0"/>
              </a:spcAft>
              <a:buSzPts val="1400"/>
              <a:buFont typeface="Titillium Web"/>
              <a:buNone/>
              <a:defRPr sz="2600" b="1">
                <a:latin typeface="Titillium Web"/>
                <a:ea typeface="Titillium Web"/>
                <a:cs typeface="Titillium Web"/>
                <a:sym typeface="Titillium Web"/>
              </a:defRPr>
            </a:lvl8pPr>
            <a:lvl9pPr lvl="8" indent="0" rtl="0">
              <a:spcBef>
                <a:spcPts val="0"/>
              </a:spcBef>
              <a:spcAft>
                <a:spcPts val="0"/>
              </a:spcAft>
              <a:buSzPts val="1400"/>
              <a:buFont typeface="Titillium Web"/>
              <a:buNone/>
              <a:defRPr sz="2600" b="1">
                <a:latin typeface="Titillium Web"/>
                <a:ea typeface="Titillium Web"/>
                <a:cs typeface="Titillium Web"/>
                <a:sym typeface="Titillium Web"/>
              </a:defRPr>
            </a:lvl9pPr>
          </a:lstStyle>
          <a:p>
            <a:endParaRPr/>
          </a:p>
        </p:txBody>
      </p:sp>
      <p:sp>
        <p:nvSpPr>
          <p:cNvPr id="52" name="Google Shape;52;p13"/>
          <p:cNvSpPr txBox="1">
            <a:spLocks noGrp="1"/>
          </p:cNvSpPr>
          <p:nvPr>
            <p:ph type="body" idx="1"/>
          </p:nvPr>
        </p:nvSpPr>
        <p:spPr>
          <a:xfrm>
            <a:off x="723798" y="1586325"/>
            <a:ext cx="6092100" cy="31485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1pPr>
            <a:lvl2pPr marL="914400" marR="0" lvl="1" indent="-342900" algn="l" rtl="0">
              <a:lnSpc>
                <a:spcPct val="100000"/>
              </a:lnSpc>
              <a:spcBef>
                <a:spcPts val="48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2pPr>
            <a:lvl3pPr marL="1371600" marR="0" lvl="2" indent="-342900" algn="l" rtl="0">
              <a:lnSpc>
                <a:spcPct val="100000"/>
              </a:lnSpc>
              <a:spcBef>
                <a:spcPts val="48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6pPr>
            <a:lvl7pPr marL="3200400" marR="0" lvl="6"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7pPr>
            <a:lvl8pPr marL="3657600" marR="0" lvl="7"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8pPr>
            <a:lvl9pPr marL="4114800" marR="0" lvl="8" indent="-342900" algn="l" rtl="0">
              <a:lnSpc>
                <a:spcPct val="100000"/>
              </a:lnSpc>
              <a:spcBef>
                <a:spcPts val="360"/>
              </a:spcBef>
              <a:spcAft>
                <a:spcPts val="0"/>
              </a:spcAft>
              <a:buClr>
                <a:srgbClr val="562457"/>
              </a:buClr>
              <a:buSzPts val="18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endParaRPr/>
          </a:p>
        </p:txBody>
      </p:sp>
      <p:sp>
        <p:nvSpPr>
          <p:cNvPr id="53" name="Google Shape;53;p13"/>
          <p:cNvSpPr/>
          <p:nvPr/>
        </p:nvSpPr>
        <p:spPr>
          <a:xfrm flipH="1">
            <a:off x="8575068" y="4574175"/>
            <a:ext cx="569400" cy="569400"/>
          </a:xfrm>
          <a:prstGeom prst="rtTriangle">
            <a:avLst/>
          </a:prstGeom>
          <a:solidFill>
            <a:srgbClr val="8839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8.jp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drive.google.com/file/d/1ylamu13TgNXb06Y7AN0EViAM9fG-ju3e/view" TargetMode="External"/><Relationship Id="rId4" Type="http://schemas.openxmlformats.org/officeDocument/2006/relationships/image" Target="../media/image25.jpg"/><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sp>
        <p:nvSpPr>
          <p:cNvPr id="118" name="Google Shape;118;p27"/>
          <p:cNvSpPr txBox="1">
            <a:spLocks noGrp="1"/>
          </p:cNvSpPr>
          <p:nvPr>
            <p:ph type="ctrTitle"/>
          </p:nvPr>
        </p:nvSpPr>
        <p:spPr>
          <a:xfrm>
            <a:off x="838200" y="2851325"/>
            <a:ext cx="6832500" cy="1159800"/>
          </a:xfrm>
          <a:prstGeom prst="rect">
            <a:avLst/>
          </a:prstGeom>
          <a:noFill/>
          <a:ln>
            <a:noFill/>
          </a:ln>
        </p:spPr>
        <p:txBody>
          <a:bodyPr spcFirstLastPara="1" wrap="square" lIns="91425" tIns="91425" rIns="91425" bIns="91425" anchor="ctr" anchorCtr="0">
            <a:noAutofit/>
          </a:bodyPr>
          <a:lstStyle/>
          <a:p>
            <a:pPr lvl="0"/>
            <a:r>
              <a:rPr lang="en" sz="3600" dirty="0"/>
              <a:t>R-Ladies: An update on the local and wider picture</a:t>
            </a:r>
            <a:endParaRPr sz="3600" dirty="0"/>
          </a:p>
        </p:txBody>
      </p:sp>
      <p:sp>
        <p:nvSpPr>
          <p:cNvPr id="119" name="Google Shape;119;p27"/>
          <p:cNvSpPr txBox="1">
            <a:spLocks noGrp="1"/>
          </p:cNvSpPr>
          <p:nvPr>
            <p:ph type="ctrTitle"/>
          </p:nvPr>
        </p:nvSpPr>
        <p:spPr>
          <a:xfrm>
            <a:off x="762000" y="4358700"/>
            <a:ext cx="6277526" cy="491100"/>
          </a:xfrm>
          <a:prstGeom prst="rect">
            <a:avLst/>
          </a:prstGeom>
          <a:noFill/>
          <a:ln>
            <a:noFill/>
          </a:ln>
        </p:spPr>
        <p:txBody>
          <a:bodyPr spcFirstLastPara="1" wrap="square" lIns="91425" tIns="91425" rIns="91425" bIns="91425" anchor="ctr" anchorCtr="0">
            <a:noAutofit/>
          </a:bodyPr>
          <a:lstStyle/>
          <a:p>
            <a:r>
              <a:rPr lang="en-AU" sz="1800" dirty="0">
                <a:solidFill>
                  <a:schemeClr val="lt2"/>
                </a:solidFill>
              </a:rPr>
              <a:t>Anna </a:t>
            </a:r>
            <a:r>
              <a:rPr lang="en-AU" sz="1800" dirty="0" smtClean="0">
                <a:solidFill>
                  <a:schemeClr val="lt2"/>
                </a:solidFill>
              </a:rPr>
              <a:t>Quaglieri - 30</a:t>
            </a:r>
            <a:r>
              <a:rPr lang="en" sz="1800" baseline="30000" dirty="0" smtClean="0">
                <a:solidFill>
                  <a:schemeClr val="lt2"/>
                </a:solidFill>
              </a:rPr>
              <a:t>th</a:t>
            </a:r>
            <a:r>
              <a:rPr lang="en" sz="1800" dirty="0" smtClean="0">
                <a:solidFill>
                  <a:schemeClr val="lt2"/>
                </a:solidFill>
              </a:rPr>
              <a:t> </a:t>
            </a:r>
            <a:r>
              <a:rPr lang="en-AU" sz="1800" dirty="0" smtClean="0">
                <a:solidFill>
                  <a:schemeClr val="lt2"/>
                </a:solidFill>
              </a:rPr>
              <a:t>Nov</a:t>
            </a:r>
            <a:r>
              <a:rPr lang="en" sz="1800" dirty="0" smtClean="0">
                <a:solidFill>
                  <a:schemeClr val="lt2"/>
                </a:solidFill>
              </a:rPr>
              <a:t> 2018</a:t>
            </a:r>
            <a:r>
              <a:rPr lang="en-AU" sz="1800" dirty="0" smtClean="0">
                <a:solidFill>
                  <a:schemeClr val="lt2"/>
                </a:solidFill>
              </a:rPr>
              <a:t> - </a:t>
            </a:r>
            <a:r>
              <a:rPr lang="en-AU" sz="1800" dirty="0" err="1" smtClean="0">
                <a:solidFill>
                  <a:schemeClr val="lt2"/>
                </a:solidFill>
              </a:rPr>
              <a:t>BioC</a:t>
            </a:r>
            <a:r>
              <a:rPr lang="en-AU" sz="1800" dirty="0" smtClean="0">
                <a:solidFill>
                  <a:schemeClr val="lt2"/>
                </a:solidFill>
              </a:rPr>
              <a:t> Asia 2018</a:t>
            </a:r>
            <a:endParaRPr sz="1800" dirty="0">
              <a:solidFill>
                <a:schemeClr val="lt2"/>
              </a:solidFill>
            </a:endParaRPr>
          </a:p>
        </p:txBody>
      </p:sp>
      <p:pic>
        <p:nvPicPr>
          <p:cNvPr id="120" name="Google Shape;120;p27" descr="13-twitter-logo-vector-png-free-cliparts-that-you-can-download-to-you-Km878c-clipart.png"/>
          <p:cNvPicPr preferRelativeResize="0"/>
          <p:nvPr/>
        </p:nvPicPr>
        <p:blipFill>
          <a:blip r:embed="rId3">
            <a:alphaModFix/>
          </a:blip>
          <a:stretch>
            <a:fillRect/>
          </a:stretch>
        </p:blipFill>
        <p:spPr>
          <a:xfrm>
            <a:off x="267475" y="129900"/>
            <a:ext cx="335026" cy="335026"/>
          </a:xfrm>
          <a:prstGeom prst="rect">
            <a:avLst/>
          </a:prstGeom>
          <a:noFill/>
          <a:ln>
            <a:noFill/>
          </a:ln>
        </p:spPr>
      </p:pic>
      <p:sp>
        <p:nvSpPr>
          <p:cNvPr id="121" name="Google Shape;121;p27"/>
          <p:cNvSpPr txBox="1">
            <a:spLocks noGrp="1"/>
          </p:cNvSpPr>
          <p:nvPr>
            <p:ph type="ctrTitle"/>
          </p:nvPr>
        </p:nvSpPr>
        <p:spPr>
          <a:xfrm>
            <a:off x="498175" y="51875"/>
            <a:ext cx="2602200" cy="49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lt2"/>
                </a:solidFill>
              </a:rPr>
              <a:t>@RLadiesMelb</a:t>
            </a:r>
            <a:endParaRPr sz="18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88398A"/>
                </a:solidFill>
                <a:latin typeface="Helvetica Neue"/>
                <a:ea typeface="Helvetica Neue"/>
                <a:cs typeface="Helvetica Neue"/>
                <a:sym typeface="Helvetica Neue"/>
              </a:rPr>
              <a:t>useR! 2018 Conference</a:t>
            </a:r>
            <a:endParaRPr dirty="0"/>
          </a:p>
        </p:txBody>
      </p:sp>
      <p:pic>
        <p:nvPicPr>
          <p:cNvPr id="206" name="Google Shape;206;p40"/>
          <p:cNvPicPr preferRelativeResize="0"/>
          <p:nvPr/>
        </p:nvPicPr>
        <p:blipFill>
          <a:blip r:embed="rId3">
            <a:alphaModFix/>
          </a:blip>
          <a:stretch>
            <a:fillRect/>
          </a:stretch>
        </p:blipFill>
        <p:spPr>
          <a:xfrm>
            <a:off x="5274050" y="1142100"/>
            <a:ext cx="3645548" cy="2724200"/>
          </a:xfrm>
          <a:prstGeom prst="rect">
            <a:avLst/>
          </a:prstGeom>
          <a:noFill/>
          <a:ln>
            <a:noFill/>
          </a:ln>
        </p:spPr>
      </p:pic>
      <p:pic>
        <p:nvPicPr>
          <p:cNvPr id="207" name="Google Shape;207;p40"/>
          <p:cNvPicPr preferRelativeResize="0"/>
          <p:nvPr/>
        </p:nvPicPr>
        <p:blipFill>
          <a:blip r:embed="rId4">
            <a:alphaModFix/>
          </a:blip>
          <a:stretch>
            <a:fillRect/>
          </a:stretch>
        </p:blipFill>
        <p:spPr>
          <a:xfrm>
            <a:off x="77275" y="1142100"/>
            <a:ext cx="5097063" cy="3821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1"/>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88398A"/>
                </a:solidFill>
                <a:latin typeface="Helvetica Neue"/>
                <a:ea typeface="Helvetica Neue"/>
                <a:cs typeface="Helvetica Neue"/>
                <a:sym typeface="Helvetica Neue"/>
              </a:rPr>
              <a:t>useR! Conference</a:t>
            </a:r>
            <a:endParaRPr/>
          </a:p>
        </p:txBody>
      </p:sp>
      <p:pic>
        <p:nvPicPr>
          <p:cNvPr id="213" name="Google Shape;213;p41"/>
          <p:cNvPicPr preferRelativeResize="0"/>
          <p:nvPr/>
        </p:nvPicPr>
        <p:blipFill>
          <a:blip r:embed="rId3">
            <a:alphaModFix/>
          </a:blip>
          <a:stretch>
            <a:fillRect/>
          </a:stretch>
        </p:blipFill>
        <p:spPr>
          <a:xfrm>
            <a:off x="676575" y="1002975"/>
            <a:ext cx="3189276" cy="3900775"/>
          </a:xfrm>
          <a:prstGeom prst="rect">
            <a:avLst/>
          </a:prstGeom>
          <a:noFill/>
          <a:ln>
            <a:noFill/>
          </a:ln>
        </p:spPr>
      </p:pic>
      <p:sp>
        <p:nvSpPr>
          <p:cNvPr id="214" name="Google Shape;214;p41"/>
          <p:cNvSpPr txBox="1"/>
          <p:nvPr/>
        </p:nvSpPr>
        <p:spPr>
          <a:xfrm>
            <a:off x="4204375" y="1316850"/>
            <a:ext cx="4466400" cy="7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Helvetica Neue Light"/>
                <a:ea typeface="Helvetica Neue Light"/>
                <a:cs typeface="Helvetica Neue Light"/>
                <a:sym typeface="Helvetica Neue Light"/>
              </a:rPr>
              <a:t>R-Ladies Melbourne granted two scholarship for useR! to:</a:t>
            </a:r>
            <a:endParaRPr sz="1800" dirty="0">
              <a:latin typeface="Helvetica Neue Light"/>
              <a:ea typeface="Helvetica Neue Light"/>
              <a:cs typeface="Helvetica Neue Light"/>
              <a:sym typeface="Helvetica Neue Light"/>
            </a:endParaRPr>
          </a:p>
          <a:p>
            <a:pPr marL="0" lvl="0" indent="0" algn="l" rtl="0">
              <a:spcBef>
                <a:spcPts val="0"/>
              </a:spcBef>
              <a:spcAft>
                <a:spcPts val="0"/>
              </a:spcAft>
              <a:buNone/>
            </a:pPr>
            <a:endParaRPr sz="1800"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Lucy Liu</a:t>
            </a:r>
            <a:endParaRPr sz="1800" dirty="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 sz="1800" dirty="0">
                <a:latin typeface="Helvetica Neue Light"/>
                <a:ea typeface="Helvetica Neue Light"/>
                <a:cs typeface="Helvetica Neue Light"/>
                <a:sym typeface="Helvetica Neue Light"/>
              </a:rPr>
              <a:t>Dewi Anggraini</a:t>
            </a:r>
            <a:endParaRPr sz="1800" dirty="0">
              <a:latin typeface="Helvetica Neue Light"/>
              <a:ea typeface="Helvetica Neue Light"/>
              <a:cs typeface="Helvetica Neue Light"/>
              <a:sym typeface="Helvetica Neue Light"/>
            </a:endParaRPr>
          </a:p>
          <a:p>
            <a:pPr marL="0" lvl="0" indent="0" algn="l" rtl="0">
              <a:spcBef>
                <a:spcPts val="0"/>
              </a:spcBef>
              <a:spcAft>
                <a:spcPts val="0"/>
              </a:spcAft>
              <a:buNone/>
            </a:pPr>
            <a:endParaRPr sz="1800" dirty="0">
              <a:latin typeface="Helvetica Neue Light"/>
              <a:ea typeface="Helvetica Neue Light"/>
              <a:cs typeface="Helvetica Neue Light"/>
              <a:sym typeface="Helvetica Neue Light"/>
            </a:endParaRPr>
          </a:p>
          <a:p>
            <a:pPr marL="0" lvl="0" indent="0" algn="l" rtl="0">
              <a:spcBef>
                <a:spcPts val="0"/>
              </a:spcBef>
              <a:spcAft>
                <a:spcPts val="0"/>
              </a:spcAft>
              <a:buNone/>
            </a:pPr>
            <a:r>
              <a:rPr lang="en" sz="1800" dirty="0">
                <a:latin typeface="Helvetica Neue Light"/>
                <a:ea typeface="Helvetica Neue Light"/>
                <a:cs typeface="Helvetica Neue Light"/>
                <a:sym typeface="Helvetica Neue Light"/>
              </a:rPr>
              <a:t>This was thanks to the sponsorship by </a:t>
            </a:r>
            <a:endParaRPr sz="1800" dirty="0">
              <a:latin typeface="Helvetica Neue Light"/>
              <a:ea typeface="Helvetica Neue Light"/>
              <a:cs typeface="Helvetica Neue Light"/>
              <a:sym typeface="Helvetica Neue Light"/>
            </a:endParaRPr>
          </a:p>
        </p:txBody>
      </p:sp>
      <p:pic>
        <p:nvPicPr>
          <p:cNvPr id="215" name="Google Shape;215;p41"/>
          <p:cNvPicPr preferRelativeResize="0"/>
          <p:nvPr/>
        </p:nvPicPr>
        <p:blipFill>
          <a:blip r:embed="rId4">
            <a:alphaModFix/>
          </a:blip>
          <a:stretch>
            <a:fillRect/>
          </a:stretch>
        </p:blipFill>
        <p:spPr>
          <a:xfrm>
            <a:off x="5503523" y="3440825"/>
            <a:ext cx="1569674" cy="101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2"/>
          <p:cNvSpPr txBox="1"/>
          <p:nvPr/>
        </p:nvSpPr>
        <p:spPr>
          <a:xfrm>
            <a:off x="5239925" y="1274150"/>
            <a:ext cx="3404400" cy="1263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Light"/>
              <a:buChar char="●"/>
            </a:pPr>
            <a:r>
              <a:rPr lang="en">
                <a:solidFill>
                  <a:schemeClr val="dk1"/>
                </a:solidFill>
                <a:latin typeface="Helvetica Neue Light"/>
                <a:ea typeface="Helvetica Neue Light"/>
                <a:cs typeface="Helvetica Neue Light"/>
                <a:sym typeface="Helvetica Neue Light"/>
              </a:rPr>
              <a:t>283/600 (47% vs 51.8% in 2017) response rate to the survey</a:t>
            </a:r>
            <a:endParaRPr>
              <a:solidFill>
                <a:schemeClr val="dk1"/>
              </a:solidFill>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Char char="●"/>
            </a:pPr>
            <a:r>
              <a:rPr lang="en">
                <a:solidFill>
                  <a:schemeClr val="dk1"/>
                </a:solidFill>
                <a:latin typeface="Helvetica Neue Light"/>
                <a:ea typeface="Helvetica Neue Light"/>
                <a:cs typeface="Helvetica Neue Light"/>
                <a:sym typeface="Helvetica Neue Light"/>
              </a:rPr>
              <a:t>For 276</a:t>
            </a:r>
            <a:r>
              <a:rPr lang="en">
                <a:latin typeface="Helvetica Neue Light"/>
                <a:ea typeface="Helvetica Neue Light"/>
                <a:cs typeface="Helvetica Neue Light"/>
                <a:sym typeface="Helvetica Neue Light"/>
              </a:rPr>
              <a:t>/600 (46% vs 51% useR! 2017) we have gender data</a:t>
            </a:r>
            <a:endParaRPr>
              <a:latin typeface="Helvetica Neue Light"/>
              <a:ea typeface="Helvetica Neue Light"/>
              <a:cs typeface="Helvetica Neue Light"/>
              <a:sym typeface="Helvetica Neue Light"/>
            </a:endParaRPr>
          </a:p>
          <a:p>
            <a:pPr marL="914400" lvl="1"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69.6% man</a:t>
            </a:r>
            <a:endParaRPr>
              <a:latin typeface="Helvetica Neue Light"/>
              <a:ea typeface="Helvetica Neue Light"/>
              <a:cs typeface="Helvetica Neue Light"/>
              <a:sym typeface="Helvetica Neue Light"/>
            </a:endParaRPr>
          </a:p>
          <a:p>
            <a:pPr marL="914400" lvl="1"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28.6% women (~27% in useR! 2017, ~33% in 2016)</a:t>
            </a:r>
            <a:endParaRPr>
              <a:latin typeface="Helvetica Neue Light"/>
              <a:ea typeface="Helvetica Neue Light"/>
              <a:cs typeface="Helvetica Neue Light"/>
              <a:sym typeface="Helvetica Neue Light"/>
            </a:endParaRPr>
          </a:p>
          <a:p>
            <a:pPr marL="914400" lvl="1"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1.8% gender diverse</a:t>
            </a:r>
            <a:endParaRPr>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25% women gave a talk (27.6% in 2017) </a:t>
            </a:r>
            <a:r>
              <a:rPr lang="en" b="1">
                <a:latin typeface="Helvetica Neue"/>
                <a:ea typeface="Helvetica Neue"/>
                <a:cs typeface="Helvetica Neue"/>
                <a:sym typeface="Helvetica Neue"/>
              </a:rPr>
              <a:t>23% exact estimate </a:t>
            </a:r>
            <a:r>
              <a:rPr lang="en">
                <a:latin typeface="Helvetica Neue Light"/>
                <a:ea typeface="Helvetica Neue Light"/>
                <a:cs typeface="Helvetica Neue Light"/>
                <a:sym typeface="Helvetica Neue Light"/>
              </a:rPr>
              <a:t>from abstract submission.</a:t>
            </a:r>
            <a:endParaRPr>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Gender diverse participants were represented in 1 talk and 1 lightning talk</a:t>
            </a:r>
            <a:endParaRPr>
              <a:latin typeface="Helvetica Neue Light"/>
              <a:ea typeface="Helvetica Neue Light"/>
              <a:cs typeface="Helvetica Neue Light"/>
              <a:sym typeface="Helvetica Neue Light"/>
            </a:endParaRPr>
          </a:p>
        </p:txBody>
      </p:sp>
      <p:pic>
        <p:nvPicPr>
          <p:cNvPr id="221" name="Google Shape;221;p42"/>
          <p:cNvPicPr preferRelativeResize="0"/>
          <p:nvPr/>
        </p:nvPicPr>
        <p:blipFill>
          <a:blip r:embed="rId3">
            <a:alphaModFix/>
          </a:blip>
          <a:stretch>
            <a:fillRect/>
          </a:stretch>
        </p:blipFill>
        <p:spPr>
          <a:xfrm>
            <a:off x="197275" y="1426562"/>
            <a:ext cx="5168201" cy="2595175"/>
          </a:xfrm>
          <a:prstGeom prst="rect">
            <a:avLst/>
          </a:prstGeom>
          <a:noFill/>
          <a:ln>
            <a:noFill/>
          </a:ln>
        </p:spPr>
      </p:pic>
      <p:sp>
        <p:nvSpPr>
          <p:cNvPr id="222" name="Google Shape;222;p42"/>
          <p:cNvSpPr txBox="1"/>
          <p:nvPr/>
        </p:nvSpPr>
        <p:spPr>
          <a:xfrm>
            <a:off x="456425" y="4043275"/>
            <a:ext cx="4632300" cy="828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14 lightning talks (estimate to be updated)</a:t>
            </a:r>
            <a:endParaRPr>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18 posters </a:t>
            </a:r>
            <a:r>
              <a:rPr lang="en">
                <a:solidFill>
                  <a:schemeClr val="dk1"/>
                </a:solidFill>
                <a:latin typeface="Helvetica Neue Light"/>
                <a:ea typeface="Helvetica Neue Light"/>
                <a:cs typeface="Helvetica Neue Light"/>
                <a:sym typeface="Helvetica Neue Light"/>
              </a:rPr>
              <a:t>(estimate to be updated)</a:t>
            </a:r>
            <a:endParaRPr>
              <a:latin typeface="Helvetica Neue Light"/>
              <a:ea typeface="Helvetica Neue Light"/>
              <a:cs typeface="Helvetica Neue Light"/>
              <a:sym typeface="Helvetica Neue Light"/>
            </a:endParaRPr>
          </a:p>
          <a:p>
            <a:pPr marL="457200" lvl="0" indent="-317500" algn="l" rtl="0">
              <a:spcBef>
                <a:spcPts val="0"/>
              </a:spcBef>
              <a:spcAft>
                <a:spcPts val="0"/>
              </a:spcAft>
              <a:buSzPts val="1400"/>
              <a:buFont typeface="Helvetica Neue Light"/>
              <a:buChar char="●"/>
            </a:pPr>
            <a:r>
              <a:rPr lang="en">
                <a:latin typeface="Helvetica Neue Light"/>
                <a:ea typeface="Helvetica Neue Light"/>
                <a:cs typeface="Helvetica Neue Light"/>
                <a:sym typeface="Helvetica Neue Light"/>
              </a:rPr>
              <a:t>75 talks</a:t>
            </a:r>
            <a:endParaRPr>
              <a:latin typeface="Helvetica Neue Light"/>
              <a:ea typeface="Helvetica Neue Light"/>
              <a:cs typeface="Helvetica Neue Light"/>
              <a:sym typeface="Helvetica Neue Light"/>
            </a:endParaRPr>
          </a:p>
        </p:txBody>
      </p:sp>
      <p:sp>
        <p:nvSpPr>
          <p:cNvPr id="223" name="Google Shape;223;p42"/>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88398A"/>
                </a:solidFill>
                <a:latin typeface="Helvetica Neue"/>
                <a:ea typeface="Helvetica Neue"/>
                <a:cs typeface="Helvetica Neue"/>
                <a:sym typeface="Helvetica Neue"/>
              </a:rPr>
              <a:t>useR! 2018 Statistics</a:t>
            </a:r>
            <a:endParaRPr sz="3600" b="1">
              <a:solidFill>
                <a:srgbClr val="88398A"/>
              </a:solidFill>
              <a:latin typeface="Helvetica Neue"/>
              <a:ea typeface="Helvetica Neue"/>
              <a:cs typeface="Helvetica Neue"/>
              <a:sym typeface="Helvetica Neue"/>
            </a:endParaRPr>
          </a:p>
          <a:p>
            <a:pPr marL="0" lvl="0" indent="0" algn="ctr" rtl="0">
              <a:spcBef>
                <a:spcPts val="0"/>
              </a:spcBef>
              <a:spcAft>
                <a:spcPts val="0"/>
              </a:spcAft>
              <a:buNone/>
            </a:pPr>
            <a:r>
              <a:rPr lang="en" sz="2000" b="1">
                <a:solidFill>
                  <a:srgbClr val="88398A"/>
                </a:solidFill>
                <a:latin typeface="Helvetica Neue"/>
                <a:ea typeface="Helvetica Neue"/>
                <a:cs typeface="Helvetica Neue"/>
                <a:sym typeface="Helvetica Neue"/>
              </a:rPr>
              <a:t>(based on survey results)</a:t>
            </a:r>
            <a:endParaRPr sz="2000" b="1">
              <a:solidFill>
                <a:srgbClr val="88398A"/>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3"/>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88398A"/>
                </a:solidFill>
                <a:latin typeface="Helvetica Neue"/>
                <a:ea typeface="Helvetica Neue"/>
                <a:cs typeface="Helvetica Neue"/>
                <a:sym typeface="Helvetica Neue"/>
              </a:rPr>
              <a:t>useR! Conference</a:t>
            </a:r>
            <a:endParaRPr/>
          </a:p>
        </p:txBody>
      </p:sp>
      <p:pic>
        <p:nvPicPr>
          <p:cNvPr id="229" name="Google Shape;229;p43"/>
          <p:cNvPicPr preferRelativeResize="0"/>
          <p:nvPr/>
        </p:nvPicPr>
        <p:blipFill>
          <a:blip r:embed="rId3">
            <a:alphaModFix/>
          </a:blip>
          <a:stretch>
            <a:fillRect/>
          </a:stretch>
        </p:blipFill>
        <p:spPr>
          <a:xfrm>
            <a:off x="2301323" y="2367025"/>
            <a:ext cx="4197099" cy="1147140"/>
          </a:xfrm>
          <a:prstGeom prst="rect">
            <a:avLst/>
          </a:prstGeom>
          <a:noFill/>
          <a:ln>
            <a:noFill/>
          </a:ln>
        </p:spPr>
      </p:pic>
      <p:sp>
        <p:nvSpPr>
          <p:cNvPr id="230" name="Google Shape;230;p43"/>
          <p:cNvSpPr txBox="1"/>
          <p:nvPr/>
        </p:nvSpPr>
        <p:spPr>
          <a:xfrm>
            <a:off x="2478950" y="1320525"/>
            <a:ext cx="3953400" cy="73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Helvetica Neue"/>
                <a:ea typeface="Helvetica Neue"/>
                <a:cs typeface="Helvetica Neue"/>
                <a:sym typeface="Helvetica Neue"/>
              </a:rPr>
              <a:t>New sponsor!</a:t>
            </a:r>
            <a:endParaRPr sz="2400" dirty="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Google Shape;240;p45"/>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U" sz="3600" b="1" dirty="0" smtClean="0">
                <a:solidFill>
                  <a:srgbClr val="88398A"/>
                </a:solidFill>
                <a:latin typeface="Helvetica Neue"/>
                <a:ea typeface="Helvetica Neue"/>
                <a:cs typeface="Helvetica Neue"/>
                <a:sym typeface="Helvetica Neue"/>
              </a:rPr>
              <a:t>First small conference</a:t>
            </a:r>
            <a:r>
              <a:rPr lang="mr-IN" sz="3600" b="1" dirty="0" smtClean="0">
                <a:solidFill>
                  <a:srgbClr val="88398A"/>
                </a:solidFill>
                <a:latin typeface="Helvetica Neue"/>
                <a:ea typeface="Helvetica Neue"/>
                <a:cs typeface="Helvetica Neue"/>
                <a:sym typeface="Helvetica Neue"/>
              </a:rPr>
              <a:t>…</a:t>
            </a:r>
            <a:endParaRPr lang="en-AU" sz="3600" b="1" dirty="0" smtClean="0">
              <a:solidFill>
                <a:srgbClr val="88398A"/>
              </a:solidFill>
              <a:latin typeface="Helvetica Neue"/>
              <a:ea typeface="Helvetica Neue"/>
              <a:cs typeface="Helvetica Neue"/>
              <a:sym typeface="Helvetica Neue"/>
            </a:endParaRPr>
          </a:p>
          <a:p>
            <a:pPr marL="0" lvl="0" indent="0" algn="ctr" rtl="0">
              <a:spcBef>
                <a:spcPts val="0"/>
              </a:spcBef>
              <a:spcAft>
                <a:spcPts val="0"/>
              </a:spcAft>
              <a:buNone/>
            </a:pPr>
            <a:r>
              <a:rPr lang="en-AU" sz="3600" b="1" dirty="0" smtClean="0">
                <a:solidFill>
                  <a:srgbClr val="88398A"/>
                </a:solidFill>
                <a:latin typeface="Helvetica Neue"/>
                <a:ea typeface="Helvetica Neue"/>
                <a:cs typeface="Helvetica Neue"/>
                <a:sym typeface="Helvetica Neue"/>
              </a:rPr>
              <a:t>How R you?</a:t>
            </a:r>
            <a:r>
              <a:rPr lang="en" sz="3600" b="1" dirty="0" smtClean="0">
                <a:solidFill>
                  <a:srgbClr val="88398A"/>
                </a:solidFill>
                <a:latin typeface="Helvetica Neue"/>
                <a:ea typeface="Helvetica Neue"/>
                <a:cs typeface="Helvetica Neue"/>
                <a:sym typeface="Helvetica Neue"/>
              </a:rPr>
              <a:t>  </a:t>
            </a:r>
            <a:endParaRPr dirty="0"/>
          </a:p>
        </p:txBody>
      </p:sp>
      <p:pic>
        <p:nvPicPr>
          <p:cNvPr id="2" name="Picture 1" descr="Screen Shot 2018-11-28 at 4.47.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50" y="1511404"/>
            <a:ext cx="3273610" cy="3348497"/>
          </a:xfrm>
          <a:prstGeom prst="rect">
            <a:avLst/>
          </a:prstGeom>
        </p:spPr>
      </p:pic>
      <p:pic>
        <p:nvPicPr>
          <p:cNvPr id="4" name="Picture 3" descr="Screen Shot 2018-11-28 at 4.49.1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5421" y="1500874"/>
            <a:ext cx="3408345" cy="33590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0"/>
          <p:cNvSpPr txBox="1"/>
          <p:nvPr/>
        </p:nvSpPr>
        <p:spPr>
          <a:xfrm>
            <a:off x="641950" y="829850"/>
            <a:ext cx="762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AU" sz="3000" dirty="0" smtClean="0">
                <a:solidFill>
                  <a:srgbClr val="88398A"/>
                </a:solidFill>
                <a:latin typeface="Helvetica Neue"/>
                <a:ea typeface="Helvetica Neue"/>
                <a:cs typeface="Helvetica Neue"/>
                <a:sym typeface="Helvetica Neue"/>
              </a:rPr>
              <a:t>How R you? </a:t>
            </a:r>
            <a:r>
              <a:rPr lang="en-AU" sz="3000" dirty="0">
                <a:solidFill>
                  <a:srgbClr val="88398A"/>
                </a:solidFill>
                <a:latin typeface="Helvetica Neue"/>
                <a:ea typeface="Helvetica Neue"/>
                <a:cs typeface="Helvetica Neue"/>
                <a:sym typeface="Helvetica Neue"/>
              </a:rPr>
              <a:t>W</a:t>
            </a:r>
            <a:r>
              <a:rPr lang="en" sz="3000" dirty="0" smtClean="0">
                <a:solidFill>
                  <a:srgbClr val="88398A"/>
                </a:solidFill>
                <a:latin typeface="Helvetica Neue"/>
                <a:ea typeface="Helvetica Neue"/>
                <a:cs typeface="Helvetica Neue"/>
                <a:sym typeface="Helvetica Neue"/>
              </a:rPr>
              <a:t>ebsite</a:t>
            </a:r>
            <a:endParaRPr sz="3000" dirty="0">
              <a:solidFill>
                <a:srgbClr val="88398A"/>
              </a:solidFill>
              <a:latin typeface="Helvetica Neue"/>
              <a:ea typeface="Helvetica Neue"/>
              <a:cs typeface="Helvetica Neue"/>
              <a:sym typeface="Helvetica Neue"/>
            </a:endParaRPr>
          </a:p>
          <a:p>
            <a:pPr marL="0" lvl="0" indent="0" algn="l" rtl="0">
              <a:spcBef>
                <a:spcPts val="0"/>
              </a:spcBef>
              <a:spcAft>
                <a:spcPts val="0"/>
              </a:spcAft>
              <a:buNone/>
            </a:pPr>
            <a:endParaRPr sz="3000" dirty="0">
              <a:solidFill>
                <a:srgbClr val="88398A"/>
              </a:solidFill>
              <a:latin typeface="Helvetica Neue"/>
              <a:ea typeface="Helvetica Neue"/>
              <a:cs typeface="Helvetica Neue"/>
              <a:sym typeface="Helvetica Neue"/>
            </a:endParaRPr>
          </a:p>
          <a:p>
            <a:pPr marL="0" lvl="0" indent="0" algn="l" rtl="0">
              <a:spcBef>
                <a:spcPts val="0"/>
              </a:spcBef>
              <a:spcAft>
                <a:spcPts val="0"/>
              </a:spcAft>
              <a:buNone/>
            </a:pPr>
            <a:r>
              <a:rPr lang="en" sz="3000" dirty="0">
                <a:solidFill>
                  <a:srgbClr val="88398A"/>
                </a:solidFill>
                <a:latin typeface="Helvetica Neue"/>
                <a:ea typeface="Helvetica Neue"/>
                <a:cs typeface="Helvetica Neue"/>
                <a:sym typeface="Helvetica Neue"/>
              </a:rPr>
              <a:t>https://rladies-melbourne-tips.netlify.com/</a:t>
            </a:r>
            <a:endParaRPr sz="3000" dirty="0">
              <a:solidFill>
                <a:srgbClr val="88398A"/>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9;p39"/>
          <p:cNvSpPr txBox="1"/>
          <p:nvPr/>
        </p:nvSpPr>
        <p:spPr>
          <a:xfrm>
            <a:off x="507350" y="1602943"/>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U" sz="3600" b="1" dirty="0" smtClean="0">
                <a:solidFill>
                  <a:srgbClr val="88398A"/>
                </a:solidFill>
                <a:latin typeface="Helvetica Neue"/>
                <a:ea typeface="Helvetica Neue"/>
                <a:cs typeface="Helvetica Neue"/>
                <a:sym typeface="Helvetica Neue"/>
              </a:rPr>
              <a:t>In January we will incorporate and become a registered association! </a:t>
            </a:r>
            <a:endParaRPr sz="3600" b="1" dirty="0">
              <a:solidFill>
                <a:srgbClr val="88398A"/>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82317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9;p39"/>
          <p:cNvSpPr txBox="1"/>
          <p:nvPr/>
        </p:nvSpPr>
        <p:spPr>
          <a:xfrm>
            <a:off x="507350" y="1602943"/>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U" sz="3600" b="1" dirty="0" smtClean="0">
                <a:solidFill>
                  <a:srgbClr val="88398A"/>
                </a:solidFill>
                <a:latin typeface="Helvetica Neue"/>
                <a:ea typeface="Helvetica Neue"/>
                <a:cs typeface="Helvetica Neue"/>
                <a:sym typeface="Helvetica Neue"/>
              </a:rPr>
              <a:t>We are always looking for speakers!</a:t>
            </a:r>
            <a:endParaRPr sz="3600" b="1" dirty="0">
              <a:solidFill>
                <a:srgbClr val="88398A"/>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188257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88398A"/>
                </a:solidFill>
                <a:latin typeface="Helvetica Neue"/>
                <a:ea typeface="Helvetica Neue"/>
                <a:cs typeface="Helvetica Neue"/>
                <a:sym typeface="Helvetica Neue"/>
              </a:rPr>
              <a:t>A big thank...  </a:t>
            </a:r>
            <a:endParaRPr dirty="0"/>
          </a:p>
        </p:txBody>
      </p:sp>
      <p:sp>
        <p:nvSpPr>
          <p:cNvPr id="241" name="Google Shape;241;p45"/>
          <p:cNvSpPr txBox="1"/>
          <p:nvPr/>
        </p:nvSpPr>
        <p:spPr>
          <a:xfrm>
            <a:off x="1821525" y="945925"/>
            <a:ext cx="48291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rgbClr val="88398A"/>
                </a:solidFill>
                <a:latin typeface="Helvetica Neue"/>
                <a:ea typeface="Helvetica Neue"/>
                <a:cs typeface="Helvetica Neue"/>
                <a:sym typeface="Helvetica Neue"/>
              </a:rPr>
              <a:t>To our </a:t>
            </a:r>
            <a:r>
              <a:rPr lang="en" sz="2000" b="1" dirty="0" smtClean="0">
                <a:solidFill>
                  <a:srgbClr val="88398A"/>
                </a:solidFill>
                <a:latin typeface="Helvetica Neue"/>
                <a:ea typeface="Helvetica Neue"/>
                <a:cs typeface="Helvetica Neue"/>
                <a:sym typeface="Helvetica Neue"/>
              </a:rPr>
              <a:t>faithful </a:t>
            </a:r>
            <a:r>
              <a:rPr lang="en" sz="2000" b="1" dirty="0">
                <a:solidFill>
                  <a:srgbClr val="88398A"/>
                </a:solidFill>
                <a:latin typeface="Helvetica Neue"/>
                <a:ea typeface="Helvetica Neue"/>
                <a:cs typeface="Helvetica Neue"/>
                <a:sym typeface="Helvetica Neue"/>
              </a:rPr>
              <a:t>sponsors </a:t>
            </a:r>
            <a:endParaRPr sz="2000" dirty="0"/>
          </a:p>
        </p:txBody>
      </p:sp>
      <p:pic>
        <p:nvPicPr>
          <p:cNvPr id="242" name="Google Shape;242;p45" descr="csl-limited--logo.jpg"/>
          <p:cNvPicPr preferRelativeResize="0"/>
          <p:nvPr/>
        </p:nvPicPr>
        <p:blipFill>
          <a:blip r:embed="rId3">
            <a:alphaModFix/>
          </a:blip>
          <a:stretch>
            <a:fillRect/>
          </a:stretch>
        </p:blipFill>
        <p:spPr>
          <a:xfrm>
            <a:off x="2532973" y="1767618"/>
            <a:ext cx="1925140" cy="988600"/>
          </a:xfrm>
          <a:prstGeom prst="rect">
            <a:avLst/>
          </a:prstGeom>
          <a:noFill/>
          <a:ln>
            <a:noFill/>
          </a:ln>
        </p:spPr>
      </p:pic>
      <p:pic>
        <p:nvPicPr>
          <p:cNvPr id="243" name="Google Shape;243;p45"/>
          <p:cNvPicPr preferRelativeResize="0"/>
          <p:nvPr/>
        </p:nvPicPr>
        <p:blipFill>
          <a:blip r:embed="rId4">
            <a:alphaModFix/>
          </a:blip>
          <a:stretch>
            <a:fillRect/>
          </a:stretch>
        </p:blipFill>
        <p:spPr>
          <a:xfrm>
            <a:off x="4887969" y="1654353"/>
            <a:ext cx="1100245" cy="1215130"/>
          </a:xfrm>
          <a:prstGeom prst="rect">
            <a:avLst/>
          </a:prstGeom>
          <a:noFill/>
          <a:ln>
            <a:noFill/>
          </a:ln>
        </p:spPr>
      </p:pic>
      <p:sp>
        <p:nvSpPr>
          <p:cNvPr id="244" name="Google Shape;244;p45"/>
          <p:cNvSpPr txBox="1"/>
          <p:nvPr/>
        </p:nvSpPr>
        <p:spPr>
          <a:xfrm>
            <a:off x="4536675" y="2711689"/>
            <a:ext cx="1800600" cy="4968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100">
                <a:latin typeface="Helvetica Neue"/>
                <a:ea typeface="Helvetica Neue"/>
                <a:cs typeface="Helvetica Neue"/>
                <a:sym typeface="Helvetica Neue"/>
              </a:rPr>
              <a:t>Matt Ritchie</a:t>
            </a:r>
            <a:endParaRPr sz="1100">
              <a:latin typeface="Helvetica Neue"/>
              <a:ea typeface="Helvetica Neue"/>
              <a:cs typeface="Helvetica Neue"/>
              <a:sym typeface="Helvetica Neue"/>
            </a:endParaRPr>
          </a:p>
        </p:txBody>
      </p:sp>
      <p:pic>
        <p:nvPicPr>
          <p:cNvPr id="246" name="Google Shape;246;p45"/>
          <p:cNvPicPr preferRelativeResize="0"/>
          <p:nvPr/>
        </p:nvPicPr>
        <p:blipFill>
          <a:blip r:embed="rId5">
            <a:alphaModFix/>
          </a:blip>
          <a:stretch>
            <a:fillRect/>
          </a:stretch>
        </p:blipFill>
        <p:spPr>
          <a:xfrm>
            <a:off x="2469851" y="3686244"/>
            <a:ext cx="1229872" cy="820140"/>
          </a:xfrm>
          <a:prstGeom prst="rect">
            <a:avLst/>
          </a:prstGeom>
          <a:noFill/>
          <a:ln>
            <a:noFill/>
          </a:ln>
        </p:spPr>
      </p:pic>
      <p:pic>
        <p:nvPicPr>
          <p:cNvPr id="248" name="Google Shape;248;p45"/>
          <p:cNvPicPr preferRelativeResize="0"/>
          <p:nvPr/>
        </p:nvPicPr>
        <p:blipFill>
          <a:blip r:embed="rId6">
            <a:alphaModFix/>
          </a:blip>
          <a:stretch>
            <a:fillRect/>
          </a:stretch>
        </p:blipFill>
        <p:spPr>
          <a:xfrm>
            <a:off x="4433704" y="3715424"/>
            <a:ext cx="1818219" cy="49694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46"/>
          <p:cNvPicPr preferRelativeResize="0"/>
          <p:nvPr/>
        </p:nvPicPr>
        <p:blipFill rotWithShape="1">
          <a:blip r:embed="rId3">
            <a:alphaModFix/>
          </a:blip>
          <a:srcRect t="19335"/>
          <a:stretch/>
        </p:blipFill>
        <p:spPr>
          <a:xfrm>
            <a:off x="154600" y="1595274"/>
            <a:ext cx="8839201" cy="2898400"/>
          </a:xfrm>
          <a:prstGeom prst="rect">
            <a:avLst/>
          </a:prstGeom>
          <a:noFill/>
          <a:ln>
            <a:noFill/>
          </a:ln>
        </p:spPr>
      </p:pic>
      <p:sp>
        <p:nvSpPr>
          <p:cNvPr id="255" name="Google Shape;255;p46"/>
          <p:cNvSpPr txBox="1"/>
          <p:nvPr/>
        </p:nvSpPr>
        <p:spPr>
          <a:xfrm>
            <a:off x="5835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88398A"/>
                </a:solidFill>
                <a:latin typeface="Helvetica Neue"/>
                <a:ea typeface="Helvetica Neue"/>
                <a:cs typeface="Helvetica Neue"/>
                <a:sym typeface="Helvetica Neue"/>
              </a:rPr>
              <a:t>... To all the organisers for their time!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8"/>
          <p:cNvPicPr preferRelativeResize="0"/>
          <p:nvPr/>
        </p:nvPicPr>
        <p:blipFill>
          <a:blip r:embed="rId3">
            <a:alphaModFix/>
          </a:blip>
          <a:stretch>
            <a:fillRect/>
          </a:stretch>
        </p:blipFill>
        <p:spPr>
          <a:xfrm>
            <a:off x="2170175" y="152400"/>
            <a:ext cx="4803639" cy="4838702"/>
          </a:xfrm>
          <a:prstGeom prst="rect">
            <a:avLst/>
          </a:prstGeom>
          <a:noFill/>
          <a:ln>
            <a:noFill/>
          </a:ln>
        </p:spPr>
      </p:pic>
      <p:pic>
        <p:nvPicPr>
          <p:cNvPr id="130" name="Google Shape;130;p28"/>
          <p:cNvPicPr preferRelativeResize="0"/>
          <p:nvPr/>
        </p:nvPicPr>
        <p:blipFill>
          <a:blip r:embed="rId4">
            <a:alphaModFix/>
          </a:blip>
          <a:stretch>
            <a:fillRect/>
          </a:stretch>
        </p:blipFill>
        <p:spPr>
          <a:xfrm>
            <a:off x="4626414" y="283200"/>
            <a:ext cx="1865386" cy="24046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7" title="VideoRepositories.mp4">
            <a:hlinkClick r:id="rId3"/>
          </p:cNvPr>
          <p:cNvPicPr preferRelativeResize="0"/>
          <p:nvPr/>
        </p:nvPicPr>
        <p:blipFill>
          <a:blip r:embed="rId4">
            <a:alphaModFix/>
          </a:blip>
          <a:stretch>
            <a:fillRect/>
          </a:stretch>
        </p:blipFill>
        <p:spPr>
          <a:xfrm>
            <a:off x="2068816" y="1540939"/>
            <a:ext cx="4547353" cy="3410510"/>
          </a:xfrm>
          <a:prstGeom prst="rect">
            <a:avLst/>
          </a:prstGeom>
          <a:noFill/>
          <a:ln>
            <a:noFill/>
          </a:ln>
        </p:spPr>
      </p:pic>
      <p:sp>
        <p:nvSpPr>
          <p:cNvPr id="3" name="Google Shape;162;p33"/>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AU" sz="3600" b="1" dirty="0" smtClean="0">
                <a:solidFill>
                  <a:srgbClr val="88398A"/>
                </a:solidFill>
                <a:latin typeface="Helvetica Neue"/>
                <a:ea typeface="Helvetica Neue"/>
                <a:cs typeface="Helvetica Neue"/>
                <a:sym typeface="Helvetica Neue"/>
              </a:rPr>
              <a:t>Connect with R-Ladies around the world</a:t>
            </a:r>
            <a:endParaRPr dirty="0"/>
          </a:p>
        </p:txBody>
      </p:sp>
    </p:spTree>
    <p:extLst>
      <p:ext uri="{BB962C8B-B14F-4D97-AF65-F5344CB8AC3E}">
        <p14:creationId xmlns:p14="http://schemas.microsoft.com/office/powerpoint/2010/main" val="6778859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2"/>
          <p:cNvPicPr preferRelativeResize="0"/>
          <p:nvPr/>
        </p:nvPicPr>
        <p:blipFill rotWithShape="1">
          <a:blip r:embed="rId3">
            <a:alphaModFix/>
          </a:blip>
          <a:srcRect t="19497"/>
          <a:stretch/>
        </p:blipFill>
        <p:spPr>
          <a:xfrm>
            <a:off x="261600" y="1699050"/>
            <a:ext cx="7622949" cy="3118725"/>
          </a:xfrm>
          <a:prstGeom prst="rect">
            <a:avLst/>
          </a:prstGeom>
          <a:noFill/>
          <a:ln>
            <a:noFill/>
          </a:ln>
        </p:spPr>
      </p:pic>
      <p:sp>
        <p:nvSpPr>
          <p:cNvPr id="156" name="Google Shape;156;p32"/>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88398A"/>
                </a:solidFill>
                <a:latin typeface="Helvetica Neue"/>
                <a:ea typeface="Helvetica Neue"/>
                <a:cs typeface="Helvetica Neue"/>
                <a:sym typeface="Helvetica Neue"/>
              </a:rPr>
              <a:t>February 2018 Survey</a:t>
            </a:r>
            <a:endParaRPr sz="3600" b="1" dirty="0">
              <a:solidFill>
                <a:srgbClr val="88398A"/>
              </a:solidFill>
              <a:latin typeface="Helvetica Neue"/>
              <a:ea typeface="Helvetica Neue"/>
              <a:cs typeface="Helvetica Neue"/>
              <a:sym typeface="Helvetica Neue"/>
            </a:endParaRPr>
          </a:p>
          <a:p>
            <a:pPr marL="0" lvl="0" indent="0" algn="ctr" rtl="0">
              <a:spcBef>
                <a:spcPts val="0"/>
              </a:spcBef>
              <a:spcAft>
                <a:spcPts val="0"/>
              </a:spcAft>
              <a:buNone/>
            </a:pPr>
            <a:r>
              <a:rPr lang="en" sz="2400" b="1" dirty="0">
                <a:solidFill>
                  <a:srgbClr val="88398A"/>
                </a:solidFill>
                <a:latin typeface="Helvetica Neue"/>
                <a:ea typeface="Helvetica Neue"/>
                <a:cs typeface="Helvetica Neue"/>
                <a:sym typeface="Helvetica Neue"/>
              </a:rPr>
              <a:t>How could we support women even better?</a:t>
            </a:r>
            <a:endParaRPr sz="2400" b="1" dirty="0">
              <a:solidFill>
                <a:srgbClr val="88398A"/>
              </a:solidFill>
              <a:latin typeface="Helvetica Neue"/>
              <a:ea typeface="Helvetica Neue"/>
              <a:cs typeface="Helvetica Neue"/>
              <a:sym typeface="Helvetica Neue"/>
            </a:endParaRPr>
          </a:p>
          <a:p>
            <a:pPr marL="0" lvl="0" indent="0" algn="ctr" rtl="0">
              <a:spcBef>
                <a:spcPts val="0"/>
              </a:spcBef>
              <a:spcAft>
                <a:spcPts val="0"/>
              </a:spcAft>
              <a:buNone/>
            </a:pPr>
            <a:r>
              <a:rPr lang="en" sz="1600" b="1" dirty="0">
                <a:solidFill>
                  <a:srgbClr val="88398A"/>
                </a:solidFill>
                <a:latin typeface="Helvetica Neue"/>
                <a:ea typeface="Helvetica Neue"/>
                <a:cs typeface="Helvetica Neue"/>
                <a:sym typeface="Helvetica Neue"/>
              </a:rPr>
              <a:t>(30 responses)</a:t>
            </a:r>
            <a:endParaRPr sz="1600" b="1" dirty="0">
              <a:solidFill>
                <a:srgbClr val="88398A"/>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60634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p:nvPr/>
        </p:nvSpPr>
        <p:spPr>
          <a:xfrm>
            <a:off x="6597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88398A"/>
                </a:solidFill>
                <a:latin typeface="Helvetica Neue"/>
                <a:ea typeface="Helvetica Neue"/>
                <a:cs typeface="Helvetica Neue"/>
                <a:sym typeface="Helvetica Neue"/>
              </a:rPr>
              <a:t>R-Ladies Objectives</a:t>
            </a:r>
            <a:endParaRPr/>
          </a:p>
        </p:txBody>
      </p:sp>
      <p:sp>
        <p:nvSpPr>
          <p:cNvPr id="136" name="Google Shape;136;p29"/>
          <p:cNvSpPr txBox="1"/>
          <p:nvPr/>
        </p:nvSpPr>
        <p:spPr>
          <a:xfrm>
            <a:off x="933500" y="4685950"/>
            <a:ext cx="3549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8398A"/>
                </a:solidFill>
                <a:latin typeface="Helvetica Neue"/>
                <a:ea typeface="Helvetica Neue"/>
                <a:cs typeface="Helvetica Neue"/>
                <a:sym typeface="Helvetica Neue"/>
              </a:rPr>
              <a:t>rladies.org/about-us/</a:t>
            </a:r>
            <a:endParaRPr>
              <a:solidFill>
                <a:srgbClr val="88398A"/>
              </a:solidFill>
              <a:latin typeface="Helvetica Neue"/>
              <a:ea typeface="Helvetica Neue"/>
              <a:cs typeface="Helvetica Neue"/>
              <a:sym typeface="Helvetica Neue"/>
            </a:endParaRPr>
          </a:p>
        </p:txBody>
      </p:sp>
      <p:pic>
        <p:nvPicPr>
          <p:cNvPr id="137" name="Google Shape;137;p29"/>
          <p:cNvPicPr preferRelativeResize="0"/>
          <p:nvPr/>
        </p:nvPicPr>
        <p:blipFill>
          <a:blip r:embed="rId3">
            <a:alphaModFix/>
          </a:blip>
          <a:stretch>
            <a:fillRect/>
          </a:stretch>
        </p:blipFill>
        <p:spPr>
          <a:xfrm>
            <a:off x="1003475" y="941800"/>
            <a:ext cx="6619793" cy="35917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0"/>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88398A"/>
                </a:solidFill>
                <a:latin typeface="Helvetica Neue"/>
                <a:ea typeface="Helvetica Neue"/>
                <a:cs typeface="Helvetica Neue"/>
                <a:sym typeface="Helvetica Neue"/>
              </a:rPr>
              <a:t>R-Ladies Objectives</a:t>
            </a:r>
            <a:endParaRPr/>
          </a:p>
        </p:txBody>
      </p:sp>
      <p:pic>
        <p:nvPicPr>
          <p:cNvPr id="143" name="Google Shape;143;p30"/>
          <p:cNvPicPr preferRelativeResize="0"/>
          <p:nvPr/>
        </p:nvPicPr>
        <p:blipFill>
          <a:blip r:embed="rId3">
            <a:alphaModFix/>
          </a:blip>
          <a:stretch>
            <a:fillRect/>
          </a:stretch>
        </p:blipFill>
        <p:spPr>
          <a:xfrm>
            <a:off x="1009700" y="941825"/>
            <a:ext cx="6721971" cy="3679049"/>
          </a:xfrm>
          <a:prstGeom prst="rect">
            <a:avLst/>
          </a:prstGeom>
          <a:noFill/>
          <a:ln>
            <a:noFill/>
          </a:ln>
        </p:spPr>
      </p:pic>
      <p:sp>
        <p:nvSpPr>
          <p:cNvPr id="144" name="Google Shape;144;p30"/>
          <p:cNvSpPr txBox="1"/>
          <p:nvPr/>
        </p:nvSpPr>
        <p:spPr>
          <a:xfrm>
            <a:off x="933500" y="4685950"/>
            <a:ext cx="3549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88398A"/>
                </a:solidFill>
                <a:latin typeface="Helvetica Neue"/>
                <a:ea typeface="Helvetica Neue"/>
                <a:cs typeface="Helvetica Neue"/>
                <a:sym typeface="Helvetica Neue"/>
              </a:rPr>
              <a:t>rladies.org/about-us/</a:t>
            </a:r>
            <a:endParaRPr>
              <a:solidFill>
                <a:srgbClr val="88398A"/>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31"/>
          <p:cNvPicPr preferRelativeResize="0"/>
          <p:nvPr/>
        </p:nvPicPr>
        <p:blipFill>
          <a:blip r:embed="rId3">
            <a:alphaModFix/>
          </a:blip>
          <a:stretch>
            <a:fillRect/>
          </a:stretch>
        </p:blipFill>
        <p:spPr>
          <a:xfrm>
            <a:off x="76200" y="1094200"/>
            <a:ext cx="8692651" cy="3763175"/>
          </a:xfrm>
          <a:prstGeom prst="rect">
            <a:avLst/>
          </a:prstGeom>
          <a:noFill/>
          <a:ln>
            <a:noFill/>
          </a:ln>
        </p:spPr>
      </p:pic>
      <p:sp>
        <p:nvSpPr>
          <p:cNvPr id="150" name="Google Shape;150;p31"/>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88398A"/>
                </a:solidFill>
                <a:latin typeface="Helvetica Neue"/>
                <a:ea typeface="Helvetica Neue"/>
                <a:cs typeface="Helvetica Neue"/>
                <a:sym typeface="Helvetica Neue"/>
              </a:rPr>
              <a:t>October 2017 - October 2018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3"/>
          <p:cNvPicPr preferRelativeResize="0"/>
          <p:nvPr/>
        </p:nvPicPr>
        <p:blipFill>
          <a:blip r:embed="rId3">
            <a:alphaModFix/>
          </a:blip>
          <a:stretch>
            <a:fillRect/>
          </a:stretch>
        </p:blipFill>
        <p:spPr>
          <a:xfrm>
            <a:off x="354950" y="2048750"/>
            <a:ext cx="7677550" cy="2856100"/>
          </a:xfrm>
          <a:prstGeom prst="rect">
            <a:avLst/>
          </a:prstGeom>
          <a:noFill/>
          <a:ln>
            <a:noFill/>
          </a:ln>
        </p:spPr>
      </p:pic>
      <p:sp>
        <p:nvSpPr>
          <p:cNvPr id="162" name="Google Shape;162;p33"/>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88398A"/>
                </a:solidFill>
                <a:latin typeface="Helvetica Neue"/>
                <a:ea typeface="Helvetica Neue"/>
                <a:cs typeface="Helvetica Neue"/>
                <a:sym typeface="Helvetica Neue"/>
              </a:rPr>
              <a:t>October 2017 - October 2018</a:t>
            </a:r>
            <a:endParaRPr dirty="0"/>
          </a:p>
        </p:txBody>
      </p:sp>
      <p:pic>
        <p:nvPicPr>
          <p:cNvPr id="163" name="Google Shape;163;p33"/>
          <p:cNvPicPr preferRelativeResize="0"/>
          <p:nvPr/>
        </p:nvPicPr>
        <p:blipFill>
          <a:blip r:embed="rId4">
            <a:alphaModFix/>
          </a:blip>
          <a:stretch>
            <a:fillRect/>
          </a:stretch>
        </p:blipFill>
        <p:spPr>
          <a:xfrm>
            <a:off x="5562875" y="1072525"/>
            <a:ext cx="3246151" cy="1248500"/>
          </a:xfrm>
          <a:prstGeom prst="rect">
            <a:avLst/>
          </a:prstGeom>
          <a:noFill/>
          <a:ln>
            <a:noFill/>
          </a:ln>
        </p:spPr>
      </p:pic>
      <p:sp>
        <p:nvSpPr>
          <p:cNvPr id="164" name="Google Shape;164;p33"/>
          <p:cNvSpPr/>
          <p:nvPr/>
        </p:nvSpPr>
        <p:spPr>
          <a:xfrm>
            <a:off x="5587550" y="1132300"/>
            <a:ext cx="3318000" cy="1188900"/>
          </a:xfrm>
          <a:prstGeom prst="rect">
            <a:avLst/>
          </a:prstGeom>
          <a:noFill/>
          <a:ln w="9525" cap="flat" cmpd="sng">
            <a:solidFill>
              <a:srgbClr val="88398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3"/>
          <p:cNvSpPr txBox="1"/>
          <p:nvPr/>
        </p:nvSpPr>
        <p:spPr>
          <a:xfrm>
            <a:off x="4100975" y="1085175"/>
            <a:ext cx="1461900" cy="5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88398A"/>
                </a:solidFill>
                <a:latin typeface="Helvetica Neue"/>
                <a:ea typeface="Helvetica Neue"/>
                <a:cs typeface="Helvetica Neue"/>
                <a:sym typeface="Helvetica Neue"/>
              </a:rPr>
              <a:t>October 2016 - </a:t>
            </a:r>
            <a:endParaRPr b="1">
              <a:solidFill>
                <a:srgbClr val="88398A"/>
              </a:solidFill>
              <a:latin typeface="Helvetica Neue"/>
              <a:ea typeface="Helvetica Neue"/>
              <a:cs typeface="Helvetica Neue"/>
              <a:sym typeface="Helvetica Neue"/>
            </a:endParaRPr>
          </a:p>
          <a:p>
            <a:pPr marL="0" lvl="0" indent="0" algn="l" rtl="0">
              <a:spcBef>
                <a:spcPts val="0"/>
              </a:spcBef>
              <a:spcAft>
                <a:spcPts val="0"/>
              </a:spcAft>
              <a:buNone/>
            </a:pPr>
            <a:r>
              <a:rPr lang="en" b="1">
                <a:solidFill>
                  <a:srgbClr val="88398A"/>
                </a:solidFill>
                <a:latin typeface="Helvetica Neue"/>
                <a:ea typeface="Helvetica Neue"/>
                <a:cs typeface="Helvetica Neue"/>
                <a:sym typeface="Helvetica Neue"/>
              </a:rPr>
              <a:t>October 2017</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34"/>
          <p:cNvPicPr preferRelativeResize="0"/>
          <p:nvPr/>
        </p:nvPicPr>
        <p:blipFill>
          <a:blip r:embed="rId3">
            <a:alphaModFix/>
          </a:blip>
          <a:stretch>
            <a:fillRect/>
          </a:stretch>
        </p:blipFill>
        <p:spPr>
          <a:xfrm>
            <a:off x="228850" y="1091550"/>
            <a:ext cx="8004777" cy="3523250"/>
          </a:xfrm>
          <a:prstGeom prst="rect">
            <a:avLst/>
          </a:prstGeom>
          <a:noFill/>
          <a:ln>
            <a:noFill/>
          </a:ln>
        </p:spPr>
      </p:pic>
      <p:sp>
        <p:nvSpPr>
          <p:cNvPr id="171" name="Google Shape;171;p34"/>
          <p:cNvSpPr txBox="1"/>
          <p:nvPr/>
        </p:nvSpPr>
        <p:spPr>
          <a:xfrm>
            <a:off x="507350" y="27400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88398A"/>
                </a:solidFill>
                <a:latin typeface="Helvetica Neue"/>
                <a:ea typeface="Helvetica Neue"/>
                <a:cs typeface="Helvetica Neue"/>
                <a:sym typeface="Helvetica Neue"/>
              </a:rPr>
              <a:t>October 2017 - October 2018</a:t>
            </a:r>
            <a:endParaRPr/>
          </a:p>
        </p:txBody>
      </p:sp>
      <p:sp>
        <p:nvSpPr>
          <p:cNvPr id="172" name="Google Shape;172;p34"/>
          <p:cNvSpPr txBox="1"/>
          <p:nvPr/>
        </p:nvSpPr>
        <p:spPr>
          <a:xfrm>
            <a:off x="354950" y="4527450"/>
            <a:ext cx="8233500" cy="46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88398A"/>
                </a:solidFill>
                <a:latin typeface="Helvetica Neue"/>
                <a:ea typeface="Helvetica Neue"/>
                <a:cs typeface="Helvetica Neue"/>
                <a:sym typeface="Helvetica Neue"/>
              </a:rPr>
              <a:t>github.com/R-LadiesMelbourne/Links-to-Events-Repos</a:t>
            </a:r>
            <a:endParaRPr dirty="0">
              <a:solidFill>
                <a:srgbClr val="88398A"/>
              </a:solidFill>
              <a:latin typeface="Helvetica Neue"/>
              <a:ea typeface="Helvetica Neue"/>
              <a:cs typeface="Helvetica Neue"/>
              <a:sym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8"/>
          <p:cNvPicPr preferRelativeResize="0"/>
          <p:nvPr/>
        </p:nvPicPr>
        <p:blipFill>
          <a:blip r:embed="rId3">
            <a:alphaModFix/>
          </a:blip>
          <a:stretch>
            <a:fillRect/>
          </a:stretch>
        </p:blipFill>
        <p:spPr>
          <a:xfrm>
            <a:off x="3005690" y="1545509"/>
            <a:ext cx="2654562" cy="3182879"/>
          </a:xfrm>
          <a:prstGeom prst="rect">
            <a:avLst/>
          </a:prstGeom>
          <a:noFill/>
          <a:ln>
            <a:noFill/>
          </a:ln>
        </p:spPr>
      </p:pic>
      <p:sp>
        <p:nvSpPr>
          <p:cNvPr id="194" name="Google Shape;194;p38"/>
          <p:cNvSpPr txBox="1"/>
          <p:nvPr/>
        </p:nvSpPr>
        <p:spPr>
          <a:xfrm>
            <a:off x="218625" y="96000"/>
            <a:ext cx="7663500" cy="439800"/>
          </a:xfrm>
          <a:prstGeom prst="rect">
            <a:avLst/>
          </a:prstGeom>
          <a:noFill/>
          <a:ln>
            <a:noFill/>
          </a:ln>
        </p:spPr>
        <p:txBody>
          <a:bodyPr spcFirstLastPara="1" wrap="square" lIns="91425" tIns="91425" rIns="91425" bIns="91425" anchor="t" anchorCtr="0">
            <a:noAutofit/>
          </a:bodyPr>
          <a:lstStyle/>
          <a:p>
            <a:pPr algn="ctr"/>
            <a:r>
              <a:rPr lang="en-AU" sz="2400" b="1" dirty="0">
                <a:solidFill>
                  <a:srgbClr val="88398A"/>
                </a:solidFill>
                <a:latin typeface="Helvetica Neue"/>
                <a:ea typeface="Helvetica Neue"/>
                <a:cs typeface="Helvetica Neue"/>
                <a:sym typeface="Helvetica Neue"/>
              </a:rPr>
              <a:t>Connect with R-Ladies around the world</a:t>
            </a:r>
            <a:endParaRPr lang="en-AU" sz="2400" dirty="0"/>
          </a:p>
          <a:p>
            <a:pPr marL="0" lvl="0" indent="0" algn="ctr" rtl="0">
              <a:spcBef>
                <a:spcPts val="0"/>
              </a:spcBef>
              <a:spcAft>
                <a:spcPts val="0"/>
              </a:spcAft>
              <a:buNone/>
            </a:pPr>
            <a:r>
              <a:rPr lang="en" sz="2400" dirty="0" smtClean="0">
                <a:solidFill>
                  <a:srgbClr val="88398A"/>
                </a:solidFill>
                <a:latin typeface="Helvetica Neue"/>
                <a:ea typeface="Helvetica Neue"/>
                <a:cs typeface="Helvetica Neue"/>
                <a:sym typeface="Helvetica Neue"/>
              </a:rPr>
              <a:t>Sign </a:t>
            </a:r>
            <a:r>
              <a:rPr lang="en" sz="2400" dirty="0">
                <a:solidFill>
                  <a:srgbClr val="88398A"/>
                </a:solidFill>
                <a:latin typeface="Helvetica Neue"/>
                <a:ea typeface="Helvetica Neue"/>
                <a:cs typeface="Helvetica Neue"/>
                <a:sym typeface="Helvetica Neue"/>
              </a:rPr>
              <a:t>up at: https://rladies-community-slack.herokuapp.com/</a:t>
            </a:r>
            <a:endParaRPr sz="2400" dirty="0">
              <a:solidFill>
                <a:srgbClr val="88398A"/>
              </a:solidFill>
              <a:latin typeface="Helvetica Neue"/>
              <a:ea typeface="Helvetica Neue"/>
              <a:cs typeface="Helvetica Neue"/>
              <a:sym typeface="Helvetica Neue"/>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9"/>
          <p:cNvSpPr txBox="1"/>
          <p:nvPr/>
        </p:nvSpPr>
        <p:spPr>
          <a:xfrm>
            <a:off x="507350" y="1937640"/>
            <a:ext cx="7306800" cy="51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solidFill>
                  <a:srgbClr val="88398A"/>
                </a:solidFill>
                <a:latin typeface="Helvetica Neue"/>
                <a:ea typeface="Helvetica Neue"/>
                <a:cs typeface="Helvetica Neue"/>
                <a:sym typeface="Helvetica Neue"/>
              </a:rPr>
              <a:t>Highlights from this year</a:t>
            </a:r>
            <a:r>
              <a:rPr lang="en" sz="3600" b="1" dirty="0" smtClean="0">
                <a:solidFill>
                  <a:srgbClr val="88398A"/>
                </a:solidFill>
                <a:latin typeface="Helvetica Neue"/>
                <a:ea typeface="Helvetica Neue"/>
                <a:cs typeface="Helvetica Neue"/>
                <a:sym typeface="Helvetica Neue"/>
              </a:rPr>
              <a:t>…</a:t>
            </a:r>
            <a:endParaRPr sz="3600" b="1" dirty="0">
              <a:solidFill>
                <a:srgbClr val="88398A"/>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1357</TotalTime>
  <Words>405</Words>
  <Application>Microsoft Macintosh PowerPoint</Application>
  <PresentationFormat>On-screen Show (16:9)</PresentationFormat>
  <Paragraphs>57</Paragraphs>
  <Slides>21</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Roboto</vt:lpstr>
      <vt:lpstr>Titillium Web</vt:lpstr>
      <vt:lpstr>Helvetica Neue</vt:lpstr>
      <vt:lpstr>Helvetica Neue Light</vt:lpstr>
      <vt:lpstr>Simple Light</vt:lpstr>
      <vt:lpstr>R-Ladies Template</vt:lpstr>
      <vt:lpstr>R-Ladies: An update on the local and wider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R you? R-Ladies Melbourne second anniversary</dc:title>
  <cp:lastModifiedBy>Anna Quaglieri</cp:lastModifiedBy>
  <cp:revision>32</cp:revision>
  <dcterms:modified xsi:type="dcterms:W3CDTF">2018-11-29T04:25:47Z</dcterms:modified>
</cp:coreProperties>
</file>